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9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51206400" cy="28803600"/>
  <p:notesSz cx="7010400" cy="9236075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10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6486" algn="l" rtl="0" eaLnBrk="0" fontAlgn="base" hangingPunct="0">
      <a:spcBef>
        <a:spcPct val="20000"/>
      </a:spcBef>
      <a:spcAft>
        <a:spcPct val="0"/>
      </a:spcAft>
      <a:buChar char="•"/>
      <a:defRPr sz="10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92968" algn="l" rtl="0" eaLnBrk="0" fontAlgn="base" hangingPunct="0">
      <a:spcBef>
        <a:spcPct val="20000"/>
      </a:spcBef>
      <a:spcAft>
        <a:spcPct val="0"/>
      </a:spcAft>
      <a:buChar char="•"/>
      <a:defRPr sz="10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9455" algn="l" rtl="0" eaLnBrk="0" fontAlgn="base" hangingPunct="0">
      <a:spcBef>
        <a:spcPct val="20000"/>
      </a:spcBef>
      <a:spcAft>
        <a:spcPct val="0"/>
      </a:spcAft>
      <a:buChar char="•"/>
      <a:defRPr sz="10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85937" algn="l" rtl="0" eaLnBrk="0" fontAlgn="base" hangingPunct="0">
      <a:spcBef>
        <a:spcPct val="20000"/>
      </a:spcBef>
      <a:spcAft>
        <a:spcPct val="0"/>
      </a:spcAft>
      <a:buChar char="•"/>
      <a:defRPr sz="10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82423" algn="l" defTabSz="992968" rtl="0" eaLnBrk="1" latinLnBrk="0" hangingPunct="1">
      <a:defRPr sz="10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978905" algn="l" defTabSz="992968" rtl="0" eaLnBrk="1" latinLnBrk="0" hangingPunct="1">
      <a:defRPr sz="10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475391" algn="l" defTabSz="992968" rtl="0" eaLnBrk="1" latinLnBrk="0" hangingPunct="1">
      <a:defRPr sz="10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971874" algn="l" defTabSz="992968" rtl="0" eaLnBrk="1" latinLnBrk="0" hangingPunct="1">
      <a:defRPr sz="10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90" userDrawn="1">
          <p15:clr>
            <a:srgbClr val="A4A3A4"/>
          </p15:clr>
        </p15:guide>
        <p15:guide id="2" pos="15120" userDrawn="1">
          <p15:clr>
            <a:srgbClr val="A4A3A4"/>
          </p15:clr>
        </p15:guide>
        <p15:guide id="3" orient="horz" pos="9072" userDrawn="1">
          <p15:clr>
            <a:srgbClr val="A4A3A4"/>
          </p15:clr>
        </p15:guide>
        <p15:guide id="4" pos="16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Johnson (IWNM)" initials="" lastIdx="4" clrIdx="0"/>
  <p:cmAuthor id="1" name="v-debuye" initials="" lastIdx="8" clrIdx="1"/>
  <p:cmAuthor id="2" name="a-bumont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33"/>
    <a:srgbClr val="FF33CC"/>
    <a:srgbClr val="4F56E3"/>
    <a:srgbClr val="8AA5DC"/>
    <a:srgbClr val="FFFFFF"/>
    <a:srgbClr val="FFFFCC"/>
    <a:srgbClr val="004442"/>
    <a:srgbClr val="00808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9" autoAdjust="0"/>
    <p:restoredTop sz="91602" autoAdjust="0"/>
  </p:normalViewPr>
  <p:slideViewPr>
    <p:cSldViewPr>
      <p:cViewPr varScale="1">
        <p:scale>
          <a:sx n="24" d="100"/>
          <a:sy n="24" d="100"/>
        </p:scale>
        <p:origin x="1398" y="108"/>
      </p:cViewPr>
      <p:guideLst>
        <p:guide orient="horz" pos="7290"/>
        <p:guide pos="15120"/>
        <p:guide orient="horz" pos="9072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835" cy="512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057" y="0"/>
            <a:ext cx="3025630" cy="512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3658"/>
            <a:ext cx="3026835" cy="512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057" y="8723658"/>
            <a:ext cx="3025630" cy="512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51174361-862A-42D6-B3EE-881F47FEA0E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06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3028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6486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92968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9455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85937" algn="l" rtl="0" fontAlgn="base">
      <a:spcBef>
        <a:spcPct val="30000"/>
      </a:spcBef>
      <a:spcAft>
        <a:spcPct val="0"/>
      </a:spcAft>
      <a:defRPr sz="1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82423" algn="l" defTabSz="99296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978905" algn="l" defTabSz="99296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475391" algn="l" defTabSz="99296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971874" algn="l" defTabSz="99296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281" y="4387973"/>
            <a:ext cx="5607838" cy="4155816"/>
          </a:xfrm>
          <a:prstGeom prst="rect">
            <a:avLst/>
          </a:prstGeom>
        </p:spPr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2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6" y="8947371"/>
            <a:ext cx="43526074" cy="61745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32" y="16322040"/>
            <a:ext cx="35845751" cy="7360920"/>
          </a:xfrm>
        </p:spPr>
        <p:txBody>
          <a:bodyPr/>
          <a:lstStyle>
            <a:lvl1pPr marL="0" indent="0" algn="ctr">
              <a:buNone/>
              <a:defRPr/>
            </a:lvl1pPr>
            <a:lvl2pPr marL="339994" indent="0" algn="ctr">
              <a:buNone/>
              <a:defRPr/>
            </a:lvl2pPr>
            <a:lvl3pPr marL="679984" indent="0" algn="ctr">
              <a:buNone/>
              <a:defRPr/>
            </a:lvl3pPr>
            <a:lvl4pPr marL="1019979" indent="0" algn="ctr">
              <a:buNone/>
              <a:defRPr/>
            </a:lvl4pPr>
            <a:lvl5pPr marL="1359970" indent="0" algn="ctr">
              <a:buNone/>
              <a:defRPr/>
            </a:lvl5pPr>
            <a:lvl6pPr marL="1699963" indent="0" algn="ctr">
              <a:buNone/>
              <a:defRPr/>
            </a:lvl6pPr>
            <a:lvl7pPr marL="2039954" indent="0" algn="ctr">
              <a:buNone/>
              <a:defRPr/>
            </a:lvl7pPr>
            <a:lvl8pPr marL="2379948" indent="0" algn="ctr">
              <a:buNone/>
              <a:defRPr/>
            </a:lvl8pPr>
            <a:lvl9pPr marL="271993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6B3DE-DF09-4906-844B-5EE0F3CA359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6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589F5-D518-43B7-B956-3BF6DAD420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3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85" y="1153897"/>
            <a:ext cx="11520490" cy="245755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45" y="1153897"/>
            <a:ext cx="34412240" cy="245755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7BDF0-292A-494B-9D2E-6D647367B3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90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40" y="1153896"/>
            <a:ext cx="46085127" cy="480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60647" y="6720844"/>
            <a:ext cx="22966361" cy="190086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5679412" y="6720844"/>
            <a:ext cx="22966365" cy="9443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5679412" y="16284537"/>
            <a:ext cx="22966365" cy="94449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560640" y="26229529"/>
            <a:ext cx="11947527" cy="2000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7495840" y="26229529"/>
            <a:ext cx="16214727" cy="2000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6698240" y="26229529"/>
            <a:ext cx="11947527" cy="2000250"/>
          </a:xfrm>
        </p:spPr>
        <p:txBody>
          <a:bodyPr/>
          <a:lstStyle>
            <a:lvl1pPr>
              <a:defRPr/>
            </a:lvl1pPr>
          </a:lstStyle>
          <a:p>
            <a:fld id="{399F81F1-3B06-4A4B-9BD7-73B44DED6B4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31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B922D-2EB9-440C-AD24-8BCA926725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1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7" y="18508564"/>
            <a:ext cx="43526074" cy="5720715"/>
          </a:xfrm>
        </p:spPr>
        <p:txBody>
          <a:bodyPr anchor="t"/>
          <a:lstStyle>
            <a:lvl1pPr algn="l">
              <a:defRPr sz="3013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7" y="12207779"/>
            <a:ext cx="43526074" cy="6300789"/>
          </a:xfrm>
        </p:spPr>
        <p:txBody>
          <a:bodyPr anchor="b"/>
          <a:lstStyle>
            <a:lvl1pPr marL="0" indent="0">
              <a:buNone/>
              <a:defRPr sz="1507"/>
            </a:lvl1pPr>
            <a:lvl2pPr marL="339994" indent="0">
              <a:buNone/>
              <a:defRPr sz="1301"/>
            </a:lvl2pPr>
            <a:lvl3pPr marL="679984" indent="0">
              <a:buNone/>
              <a:defRPr sz="1164"/>
            </a:lvl3pPr>
            <a:lvl4pPr marL="1019979" indent="0">
              <a:buNone/>
              <a:defRPr sz="1027"/>
            </a:lvl4pPr>
            <a:lvl5pPr marL="1359970" indent="0">
              <a:buNone/>
              <a:defRPr sz="1027"/>
            </a:lvl5pPr>
            <a:lvl6pPr marL="1699963" indent="0">
              <a:buNone/>
              <a:defRPr sz="1027"/>
            </a:lvl6pPr>
            <a:lvl7pPr marL="2039954" indent="0">
              <a:buNone/>
              <a:defRPr sz="1027"/>
            </a:lvl7pPr>
            <a:lvl8pPr marL="2379948" indent="0">
              <a:buNone/>
              <a:defRPr sz="1027"/>
            </a:lvl8pPr>
            <a:lvl9pPr marL="2719939" indent="0">
              <a:buNone/>
              <a:defRPr sz="10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0FA14-9D39-4806-949E-B3BE3891BC4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3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47" y="6720844"/>
            <a:ext cx="22966361" cy="19008626"/>
          </a:xfrm>
        </p:spPr>
        <p:txBody>
          <a:bodyPr/>
          <a:lstStyle>
            <a:lvl1pPr>
              <a:defRPr sz="2054"/>
            </a:lvl1pPr>
            <a:lvl2pPr>
              <a:defRPr sz="1644"/>
            </a:lvl2pPr>
            <a:lvl3pPr>
              <a:defRPr sz="1507"/>
            </a:lvl3pPr>
            <a:lvl4pPr>
              <a:defRPr sz="1301"/>
            </a:lvl4pPr>
            <a:lvl5pPr>
              <a:defRPr sz="1301"/>
            </a:lvl5pPr>
            <a:lvl6pPr>
              <a:defRPr sz="1301"/>
            </a:lvl6pPr>
            <a:lvl7pPr>
              <a:defRPr sz="1301"/>
            </a:lvl7pPr>
            <a:lvl8pPr>
              <a:defRPr sz="1301"/>
            </a:lvl8pPr>
            <a:lvl9pPr>
              <a:defRPr sz="13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12" y="6720844"/>
            <a:ext cx="22966365" cy="19008626"/>
          </a:xfrm>
        </p:spPr>
        <p:txBody>
          <a:bodyPr/>
          <a:lstStyle>
            <a:lvl1pPr>
              <a:defRPr sz="2054"/>
            </a:lvl1pPr>
            <a:lvl2pPr>
              <a:defRPr sz="1644"/>
            </a:lvl2pPr>
            <a:lvl3pPr>
              <a:defRPr sz="1507"/>
            </a:lvl3pPr>
            <a:lvl4pPr>
              <a:defRPr sz="1301"/>
            </a:lvl4pPr>
            <a:lvl5pPr>
              <a:defRPr sz="1301"/>
            </a:lvl5pPr>
            <a:lvl6pPr>
              <a:defRPr sz="1301"/>
            </a:lvl6pPr>
            <a:lvl7pPr>
              <a:defRPr sz="1301"/>
            </a:lvl7pPr>
            <a:lvl8pPr>
              <a:defRPr sz="1301"/>
            </a:lvl8pPr>
            <a:lvl9pPr>
              <a:defRPr sz="13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C924F-BBDA-41FD-9C55-1FB7E56E706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7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42" y="6447059"/>
            <a:ext cx="22625054" cy="2687835"/>
          </a:xfrm>
        </p:spPr>
        <p:txBody>
          <a:bodyPr anchor="b"/>
          <a:lstStyle>
            <a:lvl1pPr marL="0" indent="0">
              <a:buNone/>
              <a:defRPr sz="1644" b="1"/>
            </a:lvl1pPr>
            <a:lvl2pPr marL="339994" indent="0">
              <a:buNone/>
              <a:defRPr sz="1507" b="1"/>
            </a:lvl2pPr>
            <a:lvl3pPr marL="679984" indent="0">
              <a:buNone/>
              <a:defRPr sz="1301" b="1"/>
            </a:lvl3pPr>
            <a:lvl4pPr marL="1019979" indent="0">
              <a:buNone/>
              <a:defRPr sz="1164" b="1"/>
            </a:lvl4pPr>
            <a:lvl5pPr marL="1359970" indent="0">
              <a:buNone/>
              <a:defRPr sz="1164" b="1"/>
            </a:lvl5pPr>
            <a:lvl6pPr marL="1699963" indent="0">
              <a:buNone/>
              <a:defRPr sz="1164" b="1"/>
            </a:lvl6pPr>
            <a:lvl7pPr marL="2039954" indent="0">
              <a:buNone/>
              <a:defRPr sz="1164" b="1"/>
            </a:lvl7pPr>
            <a:lvl8pPr marL="2379948" indent="0">
              <a:buNone/>
              <a:defRPr sz="1164" b="1"/>
            </a:lvl8pPr>
            <a:lvl9pPr marL="2719939" indent="0">
              <a:buNone/>
              <a:defRPr sz="11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42" y="9134894"/>
            <a:ext cx="22625054" cy="16594575"/>
          </a:xfrm>
        </p:spPr>
        <p:txBody>
          <a:bodyPr/>
          <a:lstStyle>
            <a:lvl1pPr>
              <a:defRPr sz="1644"/>
            </a:lvl1pPr>
            <a:lvl2pPr>
              <a:defRPr sz="1507"/>
            </a:lvl2pPr>
            <a:lvl3pPr>
              <a:defRPr sz="1301"/>
            </a:lvl3pPr>
            <a:lvl4pPr>
              <a:defRPr sz="1164"/>
            </a:lvl4pPr>
            <a:lvl5pPr>
              <a:defRPr sz="1164"/>
            </a:lvl5pPr>
            <a:lvl6pPr>
              <a:defRPr sz="1164"/>
            </a:lvl6pPr>
            <a:lvl7pPr>
              <a:defRPr sz="1164"/>
            </a:lvl7pPr>
            <a:lvl8pPr>
              <a:defRPr sz="1164"/>
            </a:lvl8pPr>
            <a:lvl9pPr>
              <a:defRPr sz="11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9" y="6447059"/>
            <a:ext cx="22632988" cy="2687835"/>
          </a:xfrm>
        </p:spPr>
        <p:txBody>
          <a:bodyPr anchor="b"/>
          <a:lstStyle>
            <a:lvl1pPr marL="0" indent="0">
              <a:buNone/>
              <a:defRPr sz="1644" b="1"/>
            </a:lvl1pPr>
            <a:lvl2pPr marL="339994" indent="0">
              <a:buNone/>
              <a:defRPr sz="1507" b="1"/>
            </a:lvl2pPr>
            <a:lvl3pPr marL="679984" indent="0">
              <a:buNone/>
              <a:defRPr sz="1301" b="1"/>
            </a:lvl3pPr>
            <a:lvl4pPr marL="1019979" indent="0">
              <a:buNone/>
              <a:defRPr sz="1164" b="1"/>
            </a:lvl4pPr>
            <a:lvl5pPr marL="1359970" indent="0">
              <a:buNone/>
              <a:defRPr sz="1164" b="1"/>
            </a:lvl5pPr>
            <a:lvl6pPr marL="1699963" indent="0">
              <a:buNone/>
              <a:defRPr sz="1164" b="1"/>
            </a:lvl6pPr>
            <a:lvl7pPr marL="2039954" indent="0">
              <a:buNone/>
              <a:defRPr sz="1164" b="1"/>
            </a:lvl7pPr>
            <a:lvl8pPr marL="2379948" indent="0">
              <a:buNone/>
              <a:defRPr sz="1164" b="1"/>
            </a:lvl8pPr>
            <a:lvl9pPr marL="2719939" indent="0">
              <a:buNone/>
              <a:defRPr sz="11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9" y="9134894"/>
            <a:ext cx="22632988" cy="16594575"/>
          </a:xfrm>
        </p:spPr>
        <p:txBody>
          <a:bodyPr/>
          <a:lstStyle>
            <a:lvl1pPr>
              <a:defRPr sz="1644"/>
            </a:lvl1pPr>
            <a:lvl2pPr>
              <a:defRPr sz="1507"/>
            </a:lvl2pPr>
            <a:lvl3pPr>
              <a:defRPr sz="1301"/>
            </a:lvl3pPr>
            <a:lvl4pPr>
              <a:defRPr sz="1164"/>
            </a:lvl4pPr>
            <a:lvl5pPr>
              <a:defRPr sz="1164"/>
            </a:lvl5pPr>
            <a:lvl6pPr>
              <a:defRPr sz="1164"/>
            </a:lvl6pPr>
            <a:lvl7pPr>
              <a:defRPr sz="1164"/>
            </a:lvl7pPr>
            <a:lvl8pPr>
              <a:defRPr sz="1164"/>
            </a:lvl8pPr>
            <a:lvl9pPr>
              <a:defRPr sz="11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FBADF-B505-4198-8365-9B71066E05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9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42252-4A21-4631-A3D7-208DDDEC7C1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8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FCFBB-598A-4730-9CBA-908DB7144FC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2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49" y="1146394"/>
            <a:ext cx="16846550" cy="4880610"/>
          </a:xfrm>
        </p:spPr>
        <p:txBody>
          <a:bodyPr anchor="b"/>
          <a:lstStyle>
            <a:lvl1pPr algn="l">
              <a:defRPr sz="1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73" y="1146393"/>
            <a:ext cx="28625802" cy="24583074"/>
          </a:xfrm>
        </p:spPr>
        <p:txBody>
          <a:bodyPr/>
          <a:lstStyle>
            <a:lvl1pPr>
              <a:defRPr sz="2397"/>
            </a:lvl1pPr>
            <a:lvl2pPr>
              <a:defRPr sz="2054"/>
            </a:lvl2pPr>
            <a:lvl3pPr>
              <a:defRPr sz="1644"/>
            </a:lvl3pPr>
            <a:lvl4pPr>
              <a:defRPr sz="1507"/>
            </a:lvl4pPr>
            <a:lvl5pPr>
              <a:defRPr sz="1507"/>
            </a:lvl5pPr>
            <a:lvl6pPr>
              <a:defRPr sz="1507"/>
            </a:lvl6pPr>
            <a:lvl7pPr>
              <a:defRPr sz="1507"/>
            </a:lvl7pPr>
            <a:lvl8pPr>
              <a:defRPr sz="1507"/>
            </a:lvl8pPr>
            <a:lvl9pPr>
              <a:defRPr sz="15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49" y="6027003"/>
            <a:ext cx="16846550" cy="19702464"/>
          </a:xfrm>
        </p:spPr>
        <p:txBody>
          <a:bodyPr/>
          <a:lstStyle>
            <a:lvl1pPr marL="0" indent="0">
              <a:buNone/>
              <a:defRPr sz="1027"/>
            </a:lvl1pPr>
            <a:lvl2pPr marL="339994" indent="0">
              <a:buNone/>
              <a:defRPr sz="1027"/>
            </a:lvl2pPr>
            <a:lvl3pPr marL="679984" indent="0">
              <a:buNone/>
              <a:defRPr sz="753"/>
            </a:lvl3pPr>
            <a:lvl4pPr marL="1019979" indent="0">
              <a:buNone/>
              <a:defRPr sz="753"/>
            </a:lvl4pPr>
            <a:lvl5pPr marL="1359970" indent="0">
              <a:buNone/>
              <a:defRPr sz="753"/>
            </a:lvl5pPr>
            <a:lvl6pPr marL="1699963" indent="0">
              <a:buNone/>
              <a:defRPr sz="753"/>
            </a:lvl6pPr>
            <a:lvl7pPr marL="2039954" indent="0">
              <a:buNone/>
              <a:defRPr sz="753"/>
            </a:lvl7pPr>
            <a:lvl8pPr marL="2379948" indent="0">
              <a:buNone/>
              <a:defRPr sz="753"/>
            </a:lvl8pPr>
            <a:lvl9pPr marL="2719939" indent="0">
              <a:buNone/>
              <a:defRPr sz="7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57E9A-23B7-4516-94D3-88C02B0CF07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19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80" y="20162521"/>
            <a:ext cx="30724474" cy="2380299"/>
          </a:xfrm>
        </p:spPr>
        <p:txBody>
          <a:bodyPr anchor="b"/>
          <a:lstStyle>
            <a:lvl1pPr algn="l">
              <a:defRPr sz="150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80" y="2574072"/>
            <a:ext cx="30724474" cy="17282160"/>
          </a:xfrm>
        </p:spPr>
        <p:txBody>
          <a:bodyPr/>
          <a:lstStyle>
            <a:lvl1pPr marL="0" indent="0">
              <a:buNone/>
              <a:defRPr sz="2397"/>
            </a:lvl1pPr>
            <a:lvl2pPr marL="339994" indent="0">
              <a:buNone/>
              <a:defRPr sz="2054"/>
            </a:lvl2pPr>
            <a:lvl3pPr marL="679984" indent="0">
              <a:buNone/>
              <a:defRPr sz="1644"/>
            </a:lvl3pPr>
            <a:lvl4pPr marL="1019979" indent="0">
              <a:buNone/>
              <a:defRPr sz="1507"/>
            </a:lvl4pPr>
            <a:lvl5pPr marL="1359970" indent="0">
              <a:buNone/>
              <a:defRPr sz="1507"/>
            </a:lvl5pPr>
            <a:lvl6pPr marL="1699963" indent="0">
              <a:buNone/>
              <a:defRPr sz="1507"/>
            </a:lvl6pPr>
            <a:lvl7pPr marL="2039954" indent="0">
              <a:buNone/>
              <a:defRPr sz="1507"/>
            </a:lvl7pPr>
            <a:lvl8pPr marL="2379948" indent="0">
              <a:buNone/>
              <a:defRPr sz="1507"/>
            </a:lvl8pPr>
            <a:lvl9pPr marL="2719939" indent="0">
              <a:buNone/>
              <a:defRPr sz="150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80" y="22542819"/>
            <a:ext cx="30724474" cy="3380424"/>
          </a:xfrm>
        </p:spPr>
        <p:txBody>
          <a:bodyPr/>
          <a:lstStyle>
            <a:lvl1pPr marL="0" indent="0">
              <a:buNone/>
              <a:defRPr sz="1027"/>
            </a:lvl1pPr>
            <a:lvl2pPr marL="339994" indent="0">
              <a:buNone/>
              <a:defRPr sz="1027"/>
            </a:lvl2pPr>
            <a:lvl3pPr marL="679984" indent="0">
              <a:buNone/>
              <a:defRPr sz="753"/>
            </a:lvl3pPr>
            <a:lvl4pPr marL="1019979" indent="0">
              <a:buNone/>
              <a:defRPr sz="753"/>
            </a:lvl4pPr>
            <a:lvl5pPr marL="1359970" indent="0">
              <a:buNone/>
              <a:defRPr sz="753"/>
            </a:lvl5pPr>
            <a:lvl6pPr marL="1699963" indent="0">
              <a:buNone/>
              <a:defRPr sz="753"/>
            </a:lvl6pPr>
            <a:lvl7pPr marL="2039954" indent="0">
              <a:buNone/>
              <a:defRPr sz="753"/>
            </a:lvl7pPr>
            <a:lvl8pPr marL="2379948" indent="0">
              <a:buNone/>
              <a:defRPr sz="753"/>
            </a:lvl8pPr>
            <a:lvl9pPr marL="2719939" indent="0">
              <a:buNone/>
              <a:defRPr sz="75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8F014-7DFC-418B-9919-09D778EA784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4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1" name="Rectangle 13"/>
          <p:cNvSpPr>
            <a:spLocks noChangeAspect="1" noChangeArrowheads="1"/>
          </p:cNvSpPr>
          <p:nvPr/>
        </p:nvSpPr>
        <p:spPr bwMode="auto">
          <a:xfrm>
            <a:off x="7" y="5268160"/>
            <a:ext cx="12814302" cy="23535442"/>
          </a:xfrm>
          <a:prstGeom prst="rect">
            <a:avLst/>
          </a:prstGeom>
          <a:solidFill>
            <a:schemeClr val="accent5">
              <a:lumMod val="90000"/>
              <a:alpha val="50000"/>
            </a:schemeClr>
          </a:solidFill>
          <a:ln>
            <a:noFill/>
          </a:ln>
          <a:effectLst/>
        </p:spPr>
        <p:txBody>
          <a:bodyPr wrap="none" lIns="204073" tIns="102803" rIns="204073" bIns="102803" anchor="ctr"/>
          <a:lstStyle/>
          <a:p>
            <a:pPr marL="763802" indent="-763802" algn="ctr" defTabSz="4676076"/>
            <a:endParaRPr lang="en-US" sz="7327" dirty="0"/>
          </a:p>
        </p:txBody>
      </p:sp>
      <p:pic>
        <p:nvPicPr>
          <p:cNvPr id="83982" name="Picture 14" descr="MPj03905180000[1]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99" b="72250"/>
          <a:stretch>
            <a:fillRect/>
          </a:stretch>
        </p:blipFill>
        <p:spPr bwMode="auto">
          <a:xfrm>
            <a:off x="29964075" y="1"/>
            <a:ext cx="10726735" cy="108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3983" name="Picture 15" descr="MPj03211020000[1]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00" b="34750"/>
          <a:stretch>
            <a:fillRect/>
          </a:stretch>
        </p:blipFill>
        <p:spPr bwMode="auto">
          <a:xfrm>
            <a:off x="40636837" y="1"/>
            <a:ext cx="10569578" cy="108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3984" name="Picture 16" descr="MPj03905200000[1]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50" b="22501"/>
          <a:stretch>
            <a:fillRect/>
          </a:stretch>
        </p:blipFill>
        <p:spPr bwMode="auto">
          <a:xfrm>
            <a:off x="20650205" y="1"/>
            <a:ext cx="9342438" cy="108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3985" name="Line 17"/>
          <p:cNvSpPr>
            <a:spLocks noChangeShapeType="1"/>
          </p:cNvSpPr>
          <p:nvPr/>
        </p:nvSpPr>
        <p:spPr bwMode="auto">
          <a:xfrm>
            <a:off x="0" y="5268158"/>
            <a:ext cx="5120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4073" tIns="102803" rIns="204073" bIns="102803"/>
          <a:lstStyle/>
          <a:p>
            <a:endParaRPr lang="en-US" sz="7327" dirty="0"/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>
            <a:off x="0" y="5630705"/>
            <a:ext cx="5120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4073" tIns="102803" rIns="204073" bIns="102803"/>
          <a:lstStyle/>
          <a:p>
            <a:endParaRPr lang="en-US" sz="7327" dirty="0"/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12827005" y="28193525"/>
            <a:ext cx="3839210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4073" tIns="102803" rIns="204073" bIns="102803"/>
          <a:lstStyle/>
          <a:p>
            <a:endParaRPr lang="en-US" sz="7327" dirty="0"/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>
            <a:off x="12814302" y="5268160"/>
            <a:ext cx="0" cy="235354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4073" tIns="102803" rIns="204073" bIns="102803"/>
          <a:lstStyle/>
          <a:p>
            <a:endParaRPr lang="en-US" sz="7327" dirty="0"/>
          </a:p>
        </p:txBody>
      </p:sp>
      <p:sp>
        <p:nvSpPr>
          <p:cNvPr id="83989" name="Line 21"/>
          <p:cNvSpPr>
            <a:spLocks noChangeShapeType="1"/>
          </p:cNvSpPr>
          <p:nvPr/>
        </p:nvSpPr>
        <p:spPr bwMode="auto">
          <a:xfrm>
            <a:off x="1062042" y="5293166"/>
            <a:ext cx="0" cy="2356544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4073" tIns="102803" rIns="204073" bIns="102803"/>
          <a:lstStyle/>
          <a:p>
            <a:endParaRPr lang="en-US" sz="7327" dirty="0"/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>
            <a:off x="13544554" y="0"/>
            <a:ext cx="0" cy="2880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4073" tIns="102803" rIns="204073" bIns="102803"/>
          <a:lstStyle/>
          <a:p>
            <a:endParaRPr lang="en-US" sz="7327" dirty="0"/>
          </a:p>
        </p:txBody>
      </p:sp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25949277" y="5630708"/>
            <a:ext cx="0" cy="231728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4073" tIns="102803" rIns="204073" bIns="102803"/>
          <a:lstStyle/>
          <a:p>
            <a:endParaRPr lang="en-US" sz="7327" dirty="0"/>
          </a:p>
        </p:txBody>
      </p:sp>
      <p:sp>
        <p:nvSpPr>
          <p:cNvPr id="83992" name="Line 24"/>
          <p:cNvSpPr>
            <a:spLocks noChangeShapeType="1"/>
          </p:cNvSpPr>
          <p:nvPr/>
        </p:nvSpPr>
        <p:spPr bwMode="auto">
          <a:xfrm>
            <a:off x="38392102" y="5630708"/>
            <a:ext cx="0" cy="231728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4073" tIns="102803" rIns="204073" bIns="102803"/>
          <a:lstStyle/>
          <a:p>
            <a:endParaRPr lang="en-US" sz="7327" dirty="0"/>
          </a:p>
        </p:txBody>
      </p:sp>
      <p:sp>
        <p:nvSpPr>
          <p:cNvPr id="83993" name="Line 25"/>
          <p:cNvSpPr>
            <a:spLocks noChangeShapeType="1"/>
          </p:cNvSpPr>
          <p:nvPr/>
        </p:nvSpPr>
        <p:spPr bwMode="auto">
          <a:xfrm>
            <a:off x="50028477" y="5630708"/>
            <a:ext cx="0" cy="231728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4073" tIns="102803" rIns="204073" bIns="102803"/>
          <a:lstStyle/>
          <a:p>
            <a:endParaRPr lang="en-US" sz="7327" dirty="0"/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8" y="6252"/>
            <a:ext cx="20802602" cy="10738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lIns="204073" tIns="102803" rIns="204073" bIns="102803" anchor="ctr"/>
          <a:lstStyle/>
          <a:p>
            <a:endParaRPr lang="en-US" sz="7327" dirty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60640" y="1153896"/>
            <a:ext cx="4608512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46" tIns="49624" rIns="99246" bIns="4962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60640" y="6720844"/>
            <a:ext cx="46085127" cy="19008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46" tIns="49624" rIns="99246" bIns="496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60640" y="26229529"/>
            <a:ext cx="11947527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46" tIns="49624" rIns="99246" bIns="4962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164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40" y="26229529"/>
            <a:ext cx="16214727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46" tIns="49624" rIns="99246" bIns="49624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164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40" y="26229529"/>
            <a:ext cx="11947527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46" tIns="49624" rIns="99246" bIns="4962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164">
                <a:latin typeface="+mn-lt"/>
              </a:defRPr>
            </a:lvl1pPr>
          </a:lstStyle>
          <a:p>
            <a:fld id="{1E2B1309-A9D8-4C66-99C6-860A28674D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Arial" charset="0"/>
        </a:defRPr>
      </a:lvl5pPr>
      <a:lvl6pPr marL="339994" algn="ctr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Arial" charset="0"/>
        </a:defRPr>
      </a:lvl6pPr>
      <a:lvl7pPr marL="679984" algn="ctr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Arial" charset="0"/>
        </a:defRPr>
      </a:lvl7pPr>
      <a:lvl8pPr marL="1019979" algn="ctr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Arial" charset="0"/>
        </a:defRPr>
      </a:lvl8pPr>
      <a:lvl9pPr marL="1359970" algn="ctr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Arial" charset="0"/>
        </a:defRPr>
      </a:lvl9pPr>
    </p:titleStyle>
    <p:bodyStyle>
      <a:lvl1pPr marL="252634" indent="-252634" algn="l" rtl="0" eaLnBrk="1" fontAlgn="base" hangingPunct="1">
        <a:spcBef>
          <a:spcPct val="20000"/>
        </a:spcBef>
        <a:spcAft>
          <a:spcPct val="0"/>
        </a:spcAft>
        <a:buChar char="•"/>
        <a:defRPr sz="2534">
          <a:solidFill>
            <a:schemeClr val="tx1"/>
          </a:solidFill>
          <a:latin typeface="+mn-lt"/>
          <a:ea typeface="+mn-ea"/>
          <a:cs typeface="+mn-cs"/>
        </a:defRPr>
      </a:lvl1pPr>
      <a:lvl2pPr marL="550125" indent="-213677" algn="l" rtl="0" eaLnBrk="1" fontAlgn="base" hangingPunct="1">
        <a:spcBef>
          <a:spcPct val="20000"/>
        </a:spcBef>
        <a:spcAft>
          <a:spcPct val="0"/>
        </a:spcAft>
        <a:buChar char="–"/>
        <a:defRPr sz="2054">
          <a:solidFill>
            <a:schemeClr val="tx1"/>
          </a:solidFill>
          <a:latin typeface="+mn-lt"/>
        </a:defRPr>
      </a:lvl2pPr>
      <a:lvl3pPr marL="848802" indent="-168817" algn="l" rtl="0" eaLnBrk="1" fontAlgn="base" hangingPunct="1">
        <a:spcBef>
          <a:spcPct val="20000"/>
        </a:spcBef>
        <a:spcAft>
          <a:spcPct val="0"/>
        </a:spcAft>
        <a:buChar char="•"/>
        <a:defRPr sz="1507">
          <a:solidFill>
            <a:schemeClr val="tx1"/>
          </a:solidFill>
          <a:latin typeface="+mn-lt"/>
        </a:defRPr>
      </a:lvl3pPr>
      <a:lvl4pPr marL="1191156" indent="-174720" algn="l" rtl="0" eaLnBrk="1" fontAlgn="base" hangingPunct="1">
        <a:spcBef>
          <a:spcPct val="20000"/>
        </a:spcBef>
        <a:spcAft>
          <a:spcPct val="0"/>
        </a:spcAft>
        <a:buChar char="–"/>
        <a:defRPr sz="1507">
          <a:solidFill>
            <a:schemeClr val="tx1"/>
          </a:solidFill>
          <a:latin typeface="+mn-lt"/>
        </a:defRPr>
      </a:lvl4pPr>
      <a:lvl5pPr marL="1528785" indent="-168817" algn="l" rtl="0" eaLnBrk="1" fontAlgn="base" hangingPunct="1">
        <a:spcBef>
          <a:spcPct val="20000"/>
        </a:spcBef>
        <a:spcAft>
          <a:spcPct val="0"/>
        </a:spcAft>
        <a:buChar char="»"/>
        <a:defRPr sz="1507">
          <a:solidFill>
            <a:schemeClr val="tx1"/>
          </a:solidFill>
          <a:latin typeface="+mn-lt"/>
        </a:defRPr>
      </a:lvl5pPr>
      <a:lvl6pPr marL="1868777" indent="-168817" algn="l" rtl="0" eaLnBrk="1" fontAlgn="base" hangingPunct="1">
        <a:spcBef>
          <a:spcPct val="20000"/>
        </a:spcBef>
        <a:spcAft>
          <a:spcPct val="0"/>
        </a:spcAft>
        <a:buChar char="»"/>
        <a:defRPr sz="1507">
          <a:solidFill>
            <a:schemeClr val="tx1"/>
          </a:solidFill>
          <a:latin typeface="+mn-lt"/>
        </a:defRPr>
      </a:lvl6pPr>
      <a:lvl7pPr marL="2208771" indent="-168817" algn="l" rtl="0" eaLnBrk="1" fontAlgn="base" hangingPunct="1">
        <a:spcBef>
          <a:spcPct val="20000"/>
        </a:spcBef>
        <a:spcAft>
          <a:spcPct val="0"/>
        </a:spcAft>
        <a:buChar char="»"/>
        <a:defRPr sz="1507">
          <a:solidFill>
            <a:schemeClr val="tx1"/>
          </a:solidFill>
          <a:latin typeface="+mn-lt"/>
        </a:defRPr>
      </a:lvl7pPr>
      <a:lvl8pPr marL="2548762" indent="-168817" algn="l" rtl="0" eaLnBrk="1" fontAlgn="base" hangingPunct="1">
        <a:spcBef>
          <a:spcPct val="20000"/>
        </a:spcBef>
        <a:spcAft>
          <a:spcPct val="0"/>
        </a:spcAft>
        <a:buChar char="»"/>
        <a:defRPr sz="1507">
          <a:solidFill>
            <a:schemeClr val="tx1"/>
          </a:solidFill>
          <a:latin typeface="+mn-lt"/>
        </a:defRPr>
      </a:lvl8pPr>
      <a:lvl9pPr marL="2888756" indent="-168817" algn="l" rtl="0" eaLnBrk="1" fontAlgn="base" hangingPunct="1">
        <a:spcBef>
          <a:spcPct val="20000"/>
        </a:spcBef>
        <a:spcAft>
          <a:spcPct val="0"/>
        </a:spcAft>
        <a:buChar char="»"/>
        <a:defRPr sz="150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79984" rtl="0" eaLnBrk="1" latinLnBrk="0" hangingPunct="1">
        <a:defRPr sz="1301" kern="1200">
          <a:solidFill>
            <a:schemeClr val="tx1"/>
          </a:solidFill>
          <a:latin typeface="+mn-lt"/>
          <a:ea typeface="+mn-ea"/>
          <a:cs typeface="+mn-cs"/>
        </a:defRPr>
      </a:lvl1pPr>
      <a:lvl2pPr marL="339994" algn="l" defTabSz="679984" rtl="0" eaLnBrk="1" latinLnBrk="0" hangingPunct="1">
        <a:defRPr sz="1301" kern="1200">
          <a:solidFill>
            <a:schemeClr val="tx1"/>
          </a:solidFill>
          <a:latin typeface="+mn-lt"/>
          <a:ea typeface="+mn-ea"/>
          <a:cs typeface="+mn-cs"/>
        </a:defRPr>
      </a:lvl2pPr>
      <a:lvl3pPr marL="679984" algn="l" defTabSz="679984" rtl="0" eaLnBrk="1" latinLnBrk="0" hangingPunct="1">
        <a:defRPr sz="1301" kern="1200">
          <a:solidFill>
            <a:schemeClr val="tx1"/>
          </a:solidFill>
          <a:latin typeface="+mn-lt"/>
          <a:ea typeface="+mn-ea"/>
          <a:cs typeface="+mn-cs"/>
        </a:defRPr>
      </a:lvl3pPr>
      <a:lvl4pPr marL="1019979" algn="l" defTabSz="679984" rtl="0" eaLnBrk="1" latinLnBrk="0" hangingPunct="1">
        <a:defRPr sz="1301" kern="1200">
          <a:solidFill>
            <a:schemeClr val="tx1"/>
          </a:solidFill>
          <a:latin typeface="+mn-lt"/>
          <a:ea typeface="+mn-ea"/>
          <a:cs typeface="+mn-cs"/>
        </a:defRPr>
      </a:lvl4pPr>
      <a:lvl5pPr marL="1359970" algn="l" defTabSz="679984" rtl="0" eaLnBrk="1" latinLnBrk="0" hangingPunct="1">
        <a:defRPr sz="1301" kern="1200">
          <a:solidFill>
            <a:schemeClr val="tx1"/>
          </a:solidFill>
          <a:latin typeface="+mn-lt"/>
          <a:ea typeface="+mn-ea"/>
          <a:cs typeface="+mn-cs"/>
        </a:defRPr>
      </a:lvl5pPr>
      <a:lvl6pPr marL="1699963" algn="l" defTabSz="679984" rtl="0" eaLnBrk="1" latinLnBrk="0" hangingPunct="1">
        <a:defRPr sz="1301" kern="1200">
          <a:solidFill>
            <a:schemeClr val="tx1"/>
          </a:solidFill>
          <a:latin typeface="+mn-lt"/>
          <a:ea typeface="+mn-ea"/>
          <a:cs typeface="+mn-cs"/>
        </a:defRPr>
      </a:lvl6pPr>
      <a:lvl7pPr marL="2039954" algn="l" defTabSz="679984" rtl="0" eaLnBrk="1" latinLnBrk="0" hangingPunct="1">
        <a:defRPr sz="1301" kern="1200">
          <a:solidFill>
            <a:schemeClr val="tx1"/>
          </a:solidFill>
          <a:latin typeface="+mn-lt"/>
          <a:ea typeface="+mn-ea"/>
          <a:cs typeface="+mn-cs"/>
        </a:defRPr>
      </a:lvl7pPr>
      <a:lvl8pPr marL="2379948" algn="l" defTabSz="679984" rtl="0" eaLnBrk="1" latinLnBrk="0" hangingPunct="1">
        <a:defRPr sz="1301" kern="1200">
          <a:solidFill>
            <a:schemeClr val="tx1"/>
          </a:solidFill>
          <a:latin typeface="+mn-lt"/>
          <a:ea typeface="+mn-ea"/>
          <a:cs typeface="+mn-cs"/>
        </a:defRPr>
      </a:lvl8pPr>
      <a:lvl9pPr marL="2719939" algn="l" defTabSz="679984" rtl="0" eaLnBrk="1" latinLnBrk="0" hangingPunct="1">
        <a:defRPr sz="13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71" name="Text Box 375"/>
          <p:cNvSpPr txBox="1">
            <a:spLocks noChangeArrowheads="1"/>
          </p:cNvSpPr>
          <p:nvPr/>
        </p:nvSpPr>
        <p:spPr bwMode="auto">
          <a:xfrm>
            <a:off x="33617869" y="6190995"/>
            <a:ext cx="1555474" cy="247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962" tIns="33982" rIns="67962" bIns="33982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2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66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sz="1164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81390" name="Text Box 494"/>
          <p:cNvSpPr txBox="1">
            <a:spLocks noChangeArrowheads="1"/>
          </p:cNvSpPr>
          <p:nvPr/>
        </p:nvSpPr>
        <p:spPr bwMode="auto">
          <a:xfrm>
            <a:off x="17343785" y="-500931"/>
            <a:ext cx="1505778" cy="1875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201" tIns="27201" rIns="27201" bIns="27201"/>
          <a:lstStyle>
            <a:lvl1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sz="753" dirty="0">
                <a:solidFill>
                  <a:srgbClr val="000000"/>
                </a:solidFill>
              </a:rPr>
              <a:t>￼</a:t>
            </a:r>
            <a:endParaRPr lang="en-US" sz="6437" dirty="0">
              <a:latin typeface="Arial" charset="0"/>
            </a:endParaRPr>
          </a:p>
        </p:txBody>
      </p:sp>
      <p:cxnSp>
        <p:nvCxnSpPr>
          <p:cNvPr id="158" name="Straight Connector 157"/>
          <p:cNvCxnSpPr/>
          <p:nvPr/>
        </p:nvCxnSpPr>
        <p:spPr bwMode="auto">
          <a:xfrm>
            <a:off x="33117183" y="5375748"/>
            <a:ext cx="111318" cy="9026056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Rectangle 45"/>
          <p:cNvSpPr>
            <a:spLocks noChangeArrowheads="1"/>
          </p:cNvSpPr>
          <p:nvPr/>
        </p:nvSpPr>
        <p:spPr bwMode="auto">
          <a:xfrm>
            <a:off x="6318796" y="3638873"/>
            <a:ext cx="35713178" cy="3283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936" tIns="52468" rIns="104936" bIns="52468">
            <a:spAutoFit/>
          </a:bodyPr>
          <a:lstStyle/>
          <a:p>
            <a:pPr algn="ctr" defTabSz="2003780">
              <a:spcBef>
                <a:spcPct val="0"/>
              </a:spcBef>
              <a:buNone/>
              <a:defRPr/>
            </a:pPr>
            <a:r>
              <a:rPr lang="en-US" sz="4400" kern="0" dirty="0">
                <a:solidFill>
                  <a:srgbClr val="000000"/>
                </a:solidFill>
                <a:latin typeface="+mn-lt"/>
              </a:rPr>
              <a:t>Jason M Springer</a:t>
            </a:r>
            <a:r>
              <a:rPr lang="en-US" sz="4400" kern="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US" sz="4400" kern="0" dirty="0">
                <a:solidFill>
                  <a:srgbClr val="000000"/>
                </a:solidFill>
                <a:latin typeface="+mn-lt"/>
              </a:rPr>
              <a:t>, Tanaz A Kermani</a:t>
            </a:r>
            <a:r>
              <a:rPr lang="en-US" sz="4400" kern="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sz="4400" kern="0" dirty="0">
                <a:solidFill>
                  <a:srgbClr val="000000"/>
                </a:solidFill>
                <a:latin typeface="+mn-lt"/>
              </a:rPr>
              <a:t>, Dianne G Shaw</a:t>
            </a:r>
            <a:r>
              <a:rPr lang="en-US" sz="4400" kern="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sz="4400" kern="0" dirty="0">
                <a:solidFill>
                  <a:srgbClr val="000000"/>
                </a:solidFill>
                <a:latin typeface="+mn-lt"/>
              </a:rPr>
              <a:t>, Kalen Larson</a:t>
            </a:r>
            <a:r>
              <a:rPr lang="en-US" sz="4400" kern="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sz="4400" kern="0" dirty="0">
                <a:solidFill>
                  <a:srgbClr val="000000"/>
                </a:solidFill>
                <a:latin typeface="+mn-lt"/>
              </a:rPr>
              <a:t>, Cristina Burroughs</a:t>
            </a:r>
            <a:r>
              <a:rPr lang="en-US" sz="4400" kern="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en-US" sz="4400" kern="0" dirty="0">
                <a:solidFill>
                  <a:srgbClr val="000000"/>
                </a:solidFill>
                <a:latin typeface="+mn-lt"/>
              </a:rPr>
              <a:t>, </a:t>
            </a:r>
            <a:endParaRPr lang="en-US" sz="4400" kern="0" dirty="0" smtClean="0">
              <a:solidFill>
                <a:srgbClr val="000000"/>
              </a:solidFill>
              <a:latin typeface="+mn-lt"/>
            </a:endParaRPr>
          </a:p>
          <a:p>
            <a:pPr algn="ctr" defTabSz="2003780">
              <a:spcBef>
                <a:spcPct val="0"/>
              </a:spcBef>
              <a:buNone/>
              <a:defRPr/>
            </a:pPr>
            <a:r>
              <a:rPr lang="en-US" sz="4400" kern="0" dirty="0" smtClean="0">
                <a:solidFill>
                  <a:srgbClr val="000000"/>
                </a:solidFill>
                <a:latin typeface="+mn-lt"/>
              </a:rPr>
              <a:t>and </a:t>
            </a:r>
            <a:r>
              <a:rPr lang="en-US" sz="4400" kern="0" dirty="0">
                <a:solidFill>
                  <a:srgbClr val="000000"/>
                </a:solidFill>
                <a:latin typeface="+mn-lt"/>
              </a:rPr>
              <a:t>Peter A. </a:t>
            </a:r>
            <a:r>
              <a:rPr lang="en-US" sz="4400" kern="0" dirty="0">
                <a:solidFill>
                  <a:srgbClr val="000000"/>
                </a:solidFill>
                <a:latin typeface="+mn-lt"/>
              </a:rPr>
              <a:t>Merkel</a:t>
            </a:r>
            <a:r>
              <a:rPr lang="en-US" sz="4400" kern="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en-US" sz="4400" kern="0" dirty="0">
                <a:solidFill>
                  <a:srgbClr val="000000"/>
                </a:solidFill>
                <a:latin typeface="+mn-lt"/>
              </a:rPr>
              <a:t>, for the Vasculitis Patient-Powered Research Network </a:t>
            </a:r>
            <a:r>
              <a:rPr lang="en-US" sz="8000" kern="0" dirty="0">
                <a:solidFill>
                  <a:srgbClr val="000000"/>
                </a:solidFill>
                <a:latin typeface="Calibri" panose="020F0502020204030204"/>
              </a:rPr>
              <a:t/>
            </a:r>
            <a:br>
              <a:rPr lang="en-US" sz="8000" kern="0" dirty="0">
                <a:solidFill>
                  <a:srgbClr val="000000"/>
                </a:solidFill>
                <a:latin typeface="Calibri" panose="020F0502020204030204"/>
              </a:rPr>
            </a:br>
            <a:endParaRPr lang="en-US" sz="1050" kern="0" dirty="0">
              <a:solidFill>
                <a:srgbClr val="000000"/>
              </a:solidFill>
              <a:latin typeface="Calibri" panose="020F0502020204030204"/>
            </a:endParaRPr>
          </a:p>
          <a:p>
            <a:pPr algn="ctr" defTabSz="2003780">
              <a:spcBef>
                <a:spcPct val="0"/>
              </a:spcBef>
              <a:buNone/>
              <a:defRPr/>
            </a:pPr>
            <a:r>
              <a:rPr lang="en-US" sz="3600" kern="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US" sz="3600" kern="0" dirty="0">
                <a:solidFill>
                  <a:srgbClr val="000000"/>
                </a:solidFill>
                <a:latin typeface="+mn-lt"/>
              </a:rPr>
              <a:t>Vanderbilt University Medical Center, Nashville TN , USA; </a:t>
            </a:r>
            <a:r>
              <a:rPr lang="en-US" sz="3600" kern="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sz="3600" kern="0" dirty="0">
                <a:solidFill>
                  <a:srgbClr val="000000"/>
                </a:solidFill>
                <a:latin typeface="+mn-lt"/>
              </a:rPr>
              <a:t>University of California Los Angeles, Los Angeles, CA, USA; </a:t>
            </a:r>
            <a:br>
              <a:rPr lang="en-US" sz="3600" kern="0" dirty="0">
                <a:solidFill>
                  <a:srgbClr val="000000"/>
                </a:solidFill>
                <a:latin typeface="+mn-lt"/>
              </a:rPr>
            </a:br>
            <a:r>
              <a:rPr lang="en-US" sz="3600" kern="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US" sz="3600" kern="0" dirty="0">
                <a:solidFill>
                  <a:srgbClr val="000000"/>
                </a:solidFill>
                <a:latin typeface="+mn-lt"/>
              </a:rPr>
              <a:t>Vasculitis Foundation, Kansas City, MO , USA; </a:t>
            </a:r>
            <a:r>
              <a:rPr lang="en-US" sz="3600" kern="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en-US" sz="3600" kern="0" dirty="0">
                <a:solidFill>
                  <a:srgbClr val="000000"/>
                </a:solidFill>
                <a:latin typeface="+mn-lt"/>
              </a:rPr>
              <a:t>University of South Florida, Tampa, FL , USA; </a:t>
            </a:r>
            <a:br>
              <a:rPr lang="en-US" sz="3600" kern="0" dirty="0">
                <a:solidFill>
                  <a:srgbClr val="000000"/>
                </a:solidFill>
                <a:latin typeface="+mn-lt"/>
              </a:rPr>
            </a:br>
            <a:r>
              <a:rPr lang="en-US" sz="3600" kern="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en-US" sz="3600" kern="0" dirty="0">
                <a:solidFill>
                  <a:srgbClr val="000000"/>
                </a:solidFill>
                <a:latin typeface="+mn-lt"/>
              </a:rPr>
              <a:t>University of Pennsylvania, Philadelphia, PA , USA</a:t>
            </a:r>
            <a:endParaRPr lang="en-US" altLang="en-US" sz="36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29264" y="8171761"/>
            <a:ext cx="12123698" cy="7851138"/>
            <a:chOff x="-20345402" y="18570310"/>
            <a:chExt cx="9287423" cy="16100692"/>
          </a:xfrm>
        </p:grpSpPr>
        <p:grpSp>
          <p:nvGrpSpPr>
            <p:cNvPr id="47" name="Group 34"/>
            <p:cNvGrpSpPr>
              <a:grpSpLocks/>
            </p:cNvGrpSpPr>
            <p:nvPr/>
          </p:nvGrpSpPr>
          <p:grpSpPr bwMode="auto">
            <a:xfrm>
              <a:off x="-20345402" y="18570310"/>
              <a:ext cx="9287423" cy="16100692"/>
              <a:chOff x="5487987" y="17395407"/>
              <a:chExt cx="5319239" cy="6645176"/>
            </a:xfrm>
          </p:grpSpPr>
          <p:sp>
            <p:nvSpPr>
              <p:cNvPr id="48" name="Text Box 624"/>
              <p:cNvSpPr txBox="1">
                <a:spLocks noChangeArrowheads="1"/>
              </p:cNvSpPr>
              <p:nvPr/>
            </p:nvSpPr>
            <p:spPr bwMode="auto">
              <a:xfrm>
                <a:off x="5487987" y="18159484"/>
                <a:ext cx="5193454" cy="5881099"/>
              </a:xfrm>
              <a:prstGeom prst="rect">
                <a:avLst/>
              </a:prstGeom>
              <a:solidFill>
                <a:srgbClr val="FFFFFF"/>
              </a:solidFill>
              <a:ln w="63500">
                <a:noFill/>
                <a:miter lim="800000"/>
                <a:headEnd/>
                <a:tailEnd/>
              </a:ln>
            </p:spPr>
            <p:txBody>
              <a:bodyPr lIns="93925" tIns="93925" rIns="93925" bIns="93925"/>
              <a:lstStyle/>
              <a:p>
                <a:pPr marL="132410" indent="-132410" defTabSz="353092" eaLnBrk="1" fontAlgn="auto" hangingPunct="1">
                  <a:spcBef>
                    <a:spcPct val="35000"/>
                  </a:spcBef>
                  <a:spcAft>
                    <a:spcPts val="464"/>
                  </a:spcAft>
                  <a:buNone/>
                </a:pPr>
                <a:endParaRPr lang="en-US" altLang="ja-JP" sz="4800" b="1" kern="0" dirty="0">
                  <a:solidFill>
                    <a:srgbClr val="0070C0"/>
                  </a:solidFill>
                  <a:latin typeface="+mn-lt"/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52" name="Text Box 625"/>
              <p:cNvSpPr txBox="1">
                <a:spLocks noChangeArrowheads="1"/>
              </p:cNvSpPr>
              <p:nvPr/>
            </p:nvSpPr>
            <p:spPr bwMode="auto">
              <a:xfrm>
                <a:off x="5613772" y="17395407"/>
                <a:ext cx="5193454" cy="958733"/>
              </a:xfrm>
              <a:prstGeom prst="rect">
                <a:avLst/>
              </a:prstGeom>
              <a:solidFill>
                <a:srgbClr val="FF0000">
                  <a:alpha val="90000"/>
                </a:srgb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ctr" anchorCtr="1"/>
              <a:lstStyle/>
              <a:p>
                <a:pPr defTabSz="2037636" eaLnBrk="1" fontAlgn="auto" hangingPunct="1">
                  <a:spcBef>
                    <a:spcPct val="50000"/>
                  </a:spcBef>
                  <a:spcAft>
                    <a:spcPts val="0"/>
                  </a:spcAft>
                  <a:buNone/>
                </a:pPr>
                <a:r>
                  <a:rPr lang="en-US" sz="4800" b="1" kern="0" dirty="0">
                    <a:solidFill>
                      <a:schemeClr val="bg1"/>
                    </a:solidFill>
                    <a:latin typeface="+mn-lt"/>
                    <a:cs typeface="Arial" charset="0"/>
                  </a:rPr>
                  <a:t>OBJECTIVE</a:t>
                </a:r>
              </a:p>
            </p:txBody>
          </p:sp>
        </p:grpSp>
        <p:sp>
          <p:nvSpPr>
            <p:cNvPr id="87" name="Rectangle 86"/>
            <p:cNvSpPr/>
            <p:nvPr/>
          </p:nvSpPr>
          <p:spPr>
            <a:xfrm>
              <a:off x="-20124515" y="21215634"/>
              <a:ext cx="9032849" cy="56022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4400" dirty="0"/>
                <a:t>Describe an internet-based cohort of participants with a self-reported diagnosis of PAN and determine how many met established criteria for PAN</a:t>
              </a:r>
            </a:p>
          </p:txBody>
        </p:sp>
      </p:grpSp>
      <p:sp>
        <p:nvSpPr>
          <p:cNvPr id="77" name="Text Box 149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652744" y="768158"/>
            <a:ext cx="31649088" cy="227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638425">
              <a:defRPr sz="2800" b="1">
                <a:solidFill>
                  <a:srgbClr val="FFFF66"/>
                </a:solidFill>
                <a:latin typeface="Arial" panose="020B0604020202020204" pitchFamily="34" charset="0"/>
              </a:defRPr>
            </a:lvl1pPr>
            <a:lvl2pPr marL="742950" indent="-285750" defTabSz="2638425">
              <a:defRPr sz="2800" b="1">
                <a:solidFill>
                  <a:srgbClr val="FFFF66"/>
                </a:solidFill>
                <a:latin typeface="Arial" panose="020B0604020202020204" pitchFamily="34" charset="0"/>
              </a:defRPr>
            </a:lvl2pPr>
            <a:lvl3pPr marL="1143000" indent="-228600" defTabSz="2638425">
              <a:defRPr sz="2800" b="1">
                <a:solidFill>
                  <a:srgbClr val="FFFF66"/>
                </a:solidFill>
                <a:latin typeface="Arial" panose="020B0604020202020204" pitchFamily="34" charset="0"/>
              </a:defRPr>
            </a:lvl3pPr>
            <a:lvl4pPr marL="1600200" indent="-228600" defTabSz="2638425">
              <a:defRPr sz="2800" b="1">
                <a:solidFill>
                  <a:srgbClr val="FFFF66"/>
                </a:solidFill>
                <a:latin typeface="Arial" panose="020B0604020202020204" pitchFamily="34" charset="0"/>
              </a:defRPr>
            </a:lvl4pPr>
            <a:lvl5pPr marL="2057400" indent="-228600" defTabSz="2638425">
              <a:defRPr sz="2800" b="1">
                <a:solidFill>
                  <a:srgbClr val="FFFF66"/>
                </a:solidFill>
                <a:latin typeface="Arial" panose="020B0604020202020204" pitchFamily="34" charset="0"/>
              </a:defRPr>
            </a:lvl5pPr>
            <a:lvl6pPr marL="2514600" indent="-228600" defTabSz="26384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66"/>
                </a:solidFill>
                <a:latin typeface="Arial" panose="020B0604020202020204" pitchFamily="34" charset="0"/>
              </a:defRPr>
            </a:lvl6pPr>
            <a:lvl7pPr marL="2971800" indent="-228600" defTabSz="26384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66"/>
                </a:solidFill>
                <a:latin typeface="Arial" panose="020B0604020202020204" pitchFamily="34" charset="0"/>
              </a:defRPr>
            </a:lvl7pPr>
            <a:lvl8pPr marL="3429000" indent="-228600" defTabSz="26384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66"/>
                </a:solidFill>
                <a:latin typeface="Arial" panose="020B0604020202020204" pitchFamily="34" charset="0"/>
              </a:defRPr>
            </a:lvl8pPr>
            <a:lvl9pPr marL="3886200" indent="-228600" defTabSz="2638425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8000" dirty="0">
                <a:solidFill>
                  <a:srgbClr val="333333"/>
                </a:solidFill>
              </a:rPr>
              <a:t>Description of an Internet-Based Cohort with a Self-Reported Diagnosis of Polyarteritis Nodosa</a:t>
            </a:r>
          </a:p>
        </p:txBody>
      </p:sp>
      <p:pic>
        <p:nvPicPr>
          <p:cNvPr id="54" name="Picture 53" descr="UCLA_HealthSystem_RGB.png">
            <a:extLst>
              <a:ext uri="{FF2B5EF4-FFF2-40B4-BE49-F238E27FC236}">
                <a16:creationId xmlns:a16="http://schemas.microsoft.com/office/drawing/2014/main" id="{89835070-8144-43C1-B249-2DC298367EB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6646" y="974568"/>
            <a:ext cx="5023651" cy="119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CF109CB7-2834-4567-A99D-2EE536A46C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6818" y="3054214"/>
            <a:ext cx="4808385" cy="1386205"/>
          </a:xfrm>
          <a:prstGeom prst="rect">
            <a:avLst/>
          </a:prstGeom>
        </p:spPr>
      </p:pic>
      <p:pic>
        <p:nvPicPr>
          <p:cNvPr id="65" name="Picture 2" descr="Academic Medical Center | Master of Public Health | Vanderbilt University">
            <a:extLst>
              <a:ext uri="{FF2B5EF4-FFF2-40B4-BE49-F238E27FC236}">
                <a16:creationId xmlns:a16="http://schemas.microsoft.com/office/drawing/2014/main" id="{DB414109-B725-45AD-BD1D-E66FB17CB2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1" t="5797" r="13148"/>
          <a:stretch/>
        </p:blipFill>
        <p:spPr bwMode="auto">
          <a:xfrm>
            <a:off x="95148" y="772780"/>
            <a:ext cx="2509223" cy="343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9CFA6A3C-5C8F-4D3F-BB6B-24D015C1130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9933"/>
          <a:stretch/>
        </p:blipFill>
        <p:spPr>
          <a:xfrm>
            <a:off x="44348400" y="2657813"/>
            <a:ext cx="6248400" cy="1639729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E993419B-246C-4093-933B-2EDB186CD18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1558" t="9807" r="8504" b="57575"/>
          <a:stretch/>
        </p:blipFill>
        <p:spPr>
          <a:xfrm>
            <a:off x="38695185" y="2701468"/>
            <a:ext cx="5513864" cy="2091695"/>
          </a:xfrm>
          <a:prstGeom prst="rect">
            <a:avLst/>
          </a:prstGeom>
        </p:spPr>
      </p:pic>
      <p:pic>
        <p:nvPicPr>
          <p:cNvPr id="80" name="Picture 16">
            <a:extLst>
              <a:ext uri="{FF2B5EF4-FFF2-40B4-BE49-F238E27FC236}">
                <a16:creationId xmlns:a16="http://schemas.microsoft.com/office/drawing/2014/main" id="{3CD0BBA3-F9EE-4C52-9786-84AA59EEF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4716" y="584325"/>
            <a:ext cx="5466280" cy="1504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Text Box 625">
            <a:extLst>
              <a:ext uri="{FF2B5EF4-FFF2-40B4-BE49-F238E27FC236}">
                <a16:creationId xmlns:a16="http://schemas.microsoft.com/office/drawing/2014/main" id="{9C22150E-92C3-44DB-ABC3-868153530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66414" y="18209580"/>
            <a:ext cx="10752989" cy="1161324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defTabSz="2037636" eaLnBrk="1" fontAlgn="auto" hangingPunct="1">
              <a:spcBef>
                <a:spcPct val="50000"/>
              </a:spcBef>
              <a:spcAft>
                <a:spcPts val="0"/>
              </a:spcAft>
              <a:buNone/>
            </a:pPr>
            <a:r>
              <a:rPr lang="en-US" sz="4800" b="1" kern="0" dirty="0">
                <a:solidFill>
                  <a:schemeClr val="bg1"/>
                </a:solidFill>
                <a:latin typeface="+mn-lt"/>
                <a:cs typeface="Arial" charset="0"/>
              </a:rPr>
              <a:t>CONCLUSIONS</a:t>
            </a:r>
          </a:p>
        </p:txBody>
      </p:sp>
      <p:sp>
        <p:nvSpPr>
          <p:cNvPr id="97" name="Text Box 625">
            <a:extLst>
              <a:ext uri="{FF2B5EF4-FFF2-40B4-BE49-F238E27FC236}">
                <a16:creationId xmlns:a16="http://schemas.microsoft.com/office/drawing/2014/main" id="{44DF7C95-B03D-4EC1-A8F4-3013973C8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146" y="12941038"/>
            <a:ext cx="12112301" cy="1161324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defTabSz="2037636" eaLnBrk="1" fontAlgn="auto" hangingPunct="1">
              <a:spcBef>
                <a:spcPct val="50000"/>
              </a:spcBef>
              <a:spcAft>
                <a:spcPts val="0"/>
              </a:spcAft>
              <a:buNone/>
            </a:pPr>
            <a:r>
              <a:rPr lang="en-US" sz="4800" b="1" kern="0" dirty="0">
                <a:solidFill>
                  <a:schemeClr val="bg1"/>
                </a:solidFill>
                <a:latin typeface="+mn-lt"/>
                <a:cs typeface="Arial" charset="0"/>
              </a:rPr>
              <a:t>METHODS</a:t>
            </a:r>
          </a:p>
        </p:txBody>
      </p:sp>
      <p:sp>
        <p:nvSpPr>
          <p:cNvPr id="101" name="Text Box 625">
            <a:extLst>
              <a:ext uri="{FF2B5EF4-FFF2-40B4-BE49-F238E27FC236}">
                <a16:creationId xmlns:a16="http://schemas.microsoft.com/office/drawing/2014/main" id="{C98FB6FC-EFF5-4D5D-880D-985EAE626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66415" y="8127156"/>
            <a:ext cx="10830385" cy="1161324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defTabSz="2037636" eaLnBrk="1" fontAlgn="auto" hangingPunct="1">
              <a:spcBef>
                <a:spcPct val="50000"/>
              </a:spcBef>
              <a:spcAft>
                <a:spcPts val="0"/>
              </a:spcAft>
              <a:buNone/>
            </a:pPr>
            <a:r>
              <a:rPr lang="en-US" sz="4800" b="1" kern="0" dirty="0">
                <a:solidFill>
                  <a:schemeClr val="bg1"/>
                </a:solidFill>
                <a:latin typeface="+mn-lt"/>
                <a:cs typeface="Arial" charset="0"/>
              </a:rPr>
              <a:t>RESULTS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2E618C7-0DC2-468A-BB24-A6FB928698A5}"/>
              </a:ext>
            </a:extLst>
          </p:cNvPr>
          <p:cNvSpPr/>
          <p:nvPr/>
        </p:nvSpPr>
        <p:spPr>
          <a:xfrm>
            <a:off x="39766414" y="9471273"/>
            <a:ext cx="10800568" cy="794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dirty="0"/>
              <a:t>International cohort with patients from 5 continents (</a:t>
            </a:r>
            <a:r>
              <a:rPr lang="en-US" sz="4400" b="1" dirty="0"/>
              <a:t>Table 1</a:t>
            </a:r>
            <a:r>
              <a:rPr lang="en-US" sz="4400" dirty="0"/>
              <a:t>)</a:t>
            </a:r>
          </a:p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dirty="0"/>
              <a:t>Reported manifestations included: joint pains (78%), nerve involvement (86%), muscle pain (86%), rash (76%), weight loss (62%), testicular pain in males (55%), hypertension (36%) and kidney involvement (33%).</a:t>
            </a:r>
          </a:p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dirty="0"/>
              <a:t>Only 8% of cohort had isolated skin involvement.</a:t>
            </a:r>
          </a:p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dirty="0"/>
              <a:t>The majority of patients reported confirmation of diagnosis by biopsy (76%). (</a:t>
            </a:r>
            <a:r>
              <a:rPr lang="en-US" sz="4400" b="1" dirty="0"/>
              <a:t>Table 2</a:t>
            </a:r>
            <a:r>
              <a:rPr lang="en-US" sz="4400" dirty="0"/>
              <a:t>)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05F82337-3AF9-40A5-8CE1-2A339051EB16}"/>
              </a:ext>
            </a:extLst>
          </p:cNvPr>
          <p:cNvSpPr/>
          <p:nvPr/>
        </p:nvSpPr>
        <p:spPr>
          <a:xfrm>
            <a:off x="39766414" y="19518106"/>
            <a:ext cx="11135185" cy="591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b="1" dirty="0"/>
              <a:t>Among patients with self-reported PAN:</a:t>
            </a:r>
          </a:p>
          <a:p>
            <a:pPr marL="235905" lvl="1" indent="-77186">
              <a:buFont typeface="Wingdings" panose="05000000000000000000" pitchFamily="2" charset="2"/>
              <a:buChar char="§"/>
            </a:pPr>
            <a:r>
              <a:rPr lang="en-US" sz="4400" b="1" dirty="0"/>
              <a:t>Manifestations are similar to those from center-based cohorts.</a:t>
            </a:r>
          </a:p>
          <a:p>
            <a:pPr marL="235905" lvl="1" indent="-77186">
              <a:buFont typeface="Wingdings" panose="05000000000000000000" pitchFamily="2" charset="2"/>
              <a:buChar char="§"/>
            </a:pPr>
            <a:r>
              <a:rPr lang="en-US" sz="4400" b="1" dirty="0"/>
              <a:t>Most patients meet either the 1990 ACR Classification Criteria or the CHCC definition of PAN.</a:t>
            </a:r>
          </a:p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b="1" dirty="0"/>
              <a:t>These results support the use of online patient cohorts to conduct research in PAN. </a:t>
            </a:r>
          </a:p>
        </p:txBody>
      </p:sp>
      <p:sp>
        <p:nvSpPr>
          <p:cNvPr id="111" name="Text Box 625">
            <a:extLst>
              <a:ext uri="{FF2B5EF4-FFF2-40B4-BE49-F238E27FC236}">
                <a16:creationId xmlns:a16="http://schemas.microsoft.com/office/drawing/2014/main" id="{3304C360-92FC-4C01-8235-5298E00F4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6018" y="24767351"/>
            <a:ext cx="9063702" cy="1161324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defTabSz="2037636" eaLnBrk="1" fontAlgn="auto" hangingPunct="1">
              <a:spcBef>
                <a:spcPct val="50000"/>
              </a:spcBef>
              <a:spcAft>
                <a:spcPts val="0"/>
              </a:spcAft>
              <a:buNone/>
            </a:pPr>
            <a:r>
              <a:rPr lang="en-US" sz="4800" b="1" kern="0" dirty="0">
                <a:solidFill>
                  <a:schemeClr val="bg1"/>
                </a:solidFill>
                <a:latin typeface="+mn-lt"/>
                <a:cs typeface="Arial" charset="0"/>
              </a:rPr>
              <a:t>ACKNOWLEDGEMENTS</a:t>
            </a:r>
          </a:p>
        </p:txBody>
      </p:sp>
      <p:pic>
        <p:nvPicPr>
          <p:cNvPr id="112" name="Picture 3">
            <a:extLst>
              <a:ext uri="{FF2B5EF4-FFF2-40B4-BE49-F238E27FC236}">
                <a16:creationId xmlns:a16="http://schemas.microsoft.com/office/drawing/2014/main" id="{19108536-528F-4577-8B92-84F19AE97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6"/>
          <a:stretch>
            <a:fillRect/>
          </a:stretch>
        </p:blipFill>
        <p:spPr bwMode="auto">
          <a:xfrm>
            <a:off x="25706336" y="26532199"/>
            <a:ext cx="7096500" cy="16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" name="Rectangle 112">
            <a:extLst>
              <a:ext uri="{FF2B5EF4-FFF2-40B4-BE49-F238E27FC236}">
                <a16:creationId xmlns:a16="http://schemas.microsoft.com/office/drawing/2014/main" id="{8CD3ED82-12AE-42BE-81AD-2E861F00F31E}"/>
              </a:ext>
            </a:extLst>
          </p:cNvPr>
          <p:cNvSpPr/>
          <p:nvPr/>
        </p:nvSpPr>
        <p:spPr>
          <a:xfrm>
            <a:off x="33228501" y="26532199"/>
            <a:ext cx="81275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4388" defTabSz="2003780">
              <a:spcBef>
                <a:spcPct val="0"/>
              </a:spcBef>
              <a:spcAft>
                <a:spcPts val="1315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VPPRN is supported in part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by the Vasculitis Foundation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D24F4127-2D85-4796-85F8-70ECFFE470F2}"/>
              </a:ext>
            </a:extLst>
          </p:cNvPr>
          <p:cNvSpPr/>
          <p:nvPr/>
        </p:nvSpPr>
        <p:spPr>
          <a:xfrm>
            <a:off x="686591" y="14410581"/>
            <a:ext cx="11822396" cy="875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dirty="0"/>
              <a:t>Prospective, internet-based, longitudinal registry of patients with a self-reported diagnosis of PAN</a:t>
            </a:r>
          </a:p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dirty="0"/>
              <a:t>Data collection: Nov 2014--May 2020</a:t>
            </a:r>
          </a:p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dirty="0"/>
              <a:t>All participants completed standardized forms including data on disease manifestations, diagnostic testing, and treatment.</a:t>
            </a:r>
          </a:p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dirty="0"/>
              <a:t>Participants who reported a history of a positive test for ANCA (n=19) or hepatitis B (n=2) were excluded.</a:t>
            </a:r>
          </a:p>
          <a:p>
            <a:pPr marL="77186" indent="-77186">
              <a:buFont typeface="Arial" panose="020B0604020202020204" pitchFamily="34" charset="0"/>
              <a:buChar char="•"/>
            </a:pPr>
            <a:r>
              <a:rPr lang="en-US" sz="4400" dirty="0"/>
              <a:t>Cases of PAN were evaluated based on the 1990 ACR Classification Criteria and the 2012 CHCC Definition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3471" y="8170467"/>
            <a:ext cx="13037593" cy="174980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9324" y="8170467"/>
            <a:ext cx="12733650" cy="1054840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edical poster with graphics">
  <a:themeElements>
    <a:clrScheme name="medical poster with graphics_post design_082605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dical Poster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310CDEE-6E89-4FD2-9D39-B5EF7D79FE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Medical poster with graphics</Template>
  <TotalTime>1772</TotalTime>
  <Words>346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Times New Roman</vt:lpstr>
      <vt:lpstr>Wingdings</vt:lpstr>
      <vt:lpstr>Medical poster with graphics</vt:lpstr>
      <vt:lpstr>Description of an Internet-Based Cohort with a Self-Reported Diagnosis of Polyarteritis Nodosa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Tanaz</dc:creator>
  <cp:lastModifiedBy>Yeung, Christine</cp:lastModifiedBy>
  <cp:revision>300</cp:revision>
  <cp:lastPrinted>2004-07-01T22:30:03Z</cp:lastPrinted>
  <dcterms:created xsi:type="dcterms:W3CDTF">2015-04-11T03:27:19Z</dcterms:created>
  <dcterms:modified xsi:type="dcterms:W3CDTF">2022-07-12T12:38:24Z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TC100214271033</vt:lpwstr>
  </property>
</Properties>
</file>