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034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108814" algn="l" rtl="0" eaLnBrk="0" fontAlgn="base" hangingPunct="0">
      <a:spcBef>
        <a:spcPct val="0"/>
      </a:spcBef>
      <a:spcAft>
        <a:spcPct val="0"/>
      </a:spcAft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217627" algn="l" rtl="0" eaLnBrk="0" fontAlgn="base" hangingPunct="0">
      <a:spcBef>
        <a:spcPct val="0"/>
      </a:spcBef>
      <a:spcAft>
        <a:spcPct val="0"/>
      </a:spcAft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326441" algn="l" rtl="0" eaLnBrk="0" fontAlgn="base" hangingPunct="0">
      <a:spcBef>
        <a:spcPct val="0"/>
      </a:spcBef>
      <a:spcAft>
        <a:spcPct val="0"/>
      </a:spcAft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435254" algn="l" rtl="0" eaLnBrk="0" fontAlgn="base" hangingPunct="0">
      <a:spcBef>
        <a:spcPct val="0"/>
      </a:spcBef>
      <a:spcAft>
        <a:spcPct val="0"/>
      </a:spcAft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544068" algn="l" defTabSz="217627" rtl="0" eaLnBrk="1" latinLnBrk="0" hangingPunct="1"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652882" algn="l" defTabSz="217627" rtl="0" eaLnBrk="1" latinLnBrk="0" hangingPunct="1"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761695" algn="l" defTabSz="217627" rtl="0" eaLnBrk="1" latinLnBrk="0" hangingPunct="1"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870509" algn="l" defTabSz="217627" rtl="0" eaLnBrk="1" latinLnBrk="0" hangingPunct="1">
      <a:defRPr sz="2523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4269" userDrawn="1">
          <p15:clr>
            <a:srgbClr val="A4A3A4"/>
          </p15:clr>
        </p15:guide>
        <p15:guide id="3" orient="horz" pos="720" userDrawn="1">
          <p15:clr>
            <a:srgbClr val="A4A3A4"/>
          </p15:clr>
        </p15:guide>
        <p15:guide id="4" orient="horz" pos="51" userDrawn="1">
          <p15:clr>
            <a:srgbClr val="A4A3A4"/>
          </p15:clr>
        </p15:guide>
        <p15:guide id="5" orient="horz" pos="977" userDrawn="1">
          <p15:clr>
            <a:srgbClr val="A4A3A4"/>
          </p15:clr>
        </p15:guide>
        <p15:guide id="6" orient="horz" pos="180" userDrawn="1">
          <p15:clr>
            <a:srgbClr val="A4A3A4"/>
          </p15:clr>
        </p15:guide>
        <p15:guide id="7" orient="horz" pos="2220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pos="2480" userDrawn="1">
          <p15:clr>
            <a:srgbClr val="A4A3A4"/>
          </p15:clr>
        </p15:guide>
        <p15:guide id="10" pos="7424" userDrawn="1">
          <p15:clr>
            <a:srgbClr val="A4A3A4"/>
          </p15:clr>
        </p15:guide>
        <p15:guide id="11" pos="5040" userDrawn="1">
          <p15:clr>
            <a:srgbClr val="A4A3A4"/>
          </p15:clr>
        </p15:guide>
        <p15:guide id="12" pos="80" userDrawn="1">
          <p15:clr>
            <a:srgbClr val="A4A3A4"/>
          </p15:clr>
        </p15:guide>
        <p15:guide id="13" pos="5200" userDrawn="1">
          <p15:clr>
            <a:srgbClr val="A4A3A4"/>
          </p15:clr>
        </p15:guide>
        <p15:guide id="14" pos="2640" userDrawn="1">
          <p15:clr>
            <a:srgbClr val="A4A3A4"/>
          </p15:clr>
        </p15:guide>
        <p15:guide id="15" pos="76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 autoAdjust="0"/>
  </p:normalViewPr>
  <p:slideViewPr>
    <p:cSldViewPr>
      <p:cViewPr varScale="1">
        <p:scale>
          <a:sx n="88" d="100"/>
          <a:sy n="88" d="100"/>
        </p:scale>
        <p:origin x="989" y="53"/>
      </p:cViewPr>
      <p:guideLst>
        <p:guide orient="horz" pos="2160"/>
        <p:guide orient="horz" pos="4269"/>
        <p:guide orient="horz" pos="720"/>
        <p:guide orient="horz" pos="51"/>
        <p:guide orient="horz" pos="977"/>
        <p:guide orient="horz" pos="180"/>
        <p:guide orient="horz" pos="2220"/>
        <p:guide pos="3840"/>
        <p:guide pos="2480"/>
        <p:guide pos="7424"/>
        <p:guide pos="5040"/>
        <p:guide pos="80"/>
        <p:guide pos="5200"/>
        <p:guide pos="2640"/>
        <p:guide pos="76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228600" cy="2286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B71842F-C89B-8443-25E1-4A123D1C678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B793932-58C8-F395-E5A5-2863C8F6CBE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57043D86-D705-6481-9A26-A045885AAB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A2FECFC2-7A6B-97A0-9C4F-98B13641F98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26747AA6-2F90-964D-9D0B-B46731BBB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DD912D1-B3FA-804D-D1F1-EC0760B46B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l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6D66F97-3A6C-61DD-318E-DEF12A35E0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6B4E0C1D-CB17-F4DE-BB6F-FA44B113D1A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0688" y="677863"/>
            <a:ext cx="6018212" cy="33861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C5F98B1-6800-F94E-6C5C-124F1296BF2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CE0735C8-D32D-21E2-638B-CB41903DA03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l" defTabSz="896938" eaLnBrk="1" hangingPunct="1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1EAE9A73-1DA9-93C7-8C58-0884203F94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675" tIns="44838" rIns="89675" bIns="44838" numCol="1" anchor="b" anchorCtr="0" compatLnSpc="1">
            <a:prstTxWarp prst="textNoShape">
              <a:avLst/>
            </a:prstTxWarp>
          </a:bodyPr>
          <a:lstStyle>
            <a:lvl1pPr algn="r" defTabSz="896938" eaLnBrk="1" hangingPunct="1">
              <a:defRPr sz="1200">
                <a:solidFill>
                  <a:schemeClr val="tx1"/>
                </a:solidFill>
              </a:defRPr>
            </a:lvl1pPr>
          </a:lstStyle>
          <a:p>
            <a:fld id="{F7FEE2AD-2000-B54A-B2BF-29879CBCDD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286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108814" algn="l" rtl="0" eaLnBrk="0" fontAlgn="base" hangingPunct="0">
      <a:spcBef>
        <a:spcPct val="30000"/>
      </a:spcBef>
      <a:spcAft>
        <a:spcPct val="0"/>
      </a:spcAft>
      <a:defRPr sz="286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217627" algn="l" rtl="0" eaLnBrk="0" fontAlgn="base" hangingPunct="0">
      <a:spcBef>
        <a:spcPct val="30000"/>
      </a:spcBef>
      <a:spcAft>
        <a:spcPct val="0"/>
      </a:spcAft>
      <a:defRPr sz="286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326441" algn="l" rtl="0" eaLnBrk="0" fontAlgn="base" hangingPunct="0">
      <a:spcBef>
        <a:spcPct val="30000"/>
      </a:spcBef>
      <a:spcAft>
        <a:spcPct val="0"/>
      </a:spcAft>
      <a:defRPr sz="286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435254" algn="l" rtl="0" eaLnBrk="0" fontAlgn="base" hangingPunct="0">
      <a:spcBef>
        <a:spcPct val="30000"/>
      </a:spcBef>
      <a:spcAft>
        <a:spcPct val="0"/>
      </a:spcAft>
      <a:defRPr sz="286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544068" algn="l" defTabSz="217627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6pPr>
    <a:lvl7pPr marL="652882" algn="l" defTabSz="217627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7pPr>
    <a:lvl8pPr marL="761695" algn="l" defTabSz="217627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8pPr>
    <a:lvl9pPr marL="870509" algn="l" defTabSz="217627" rtl="0" eaLnBrk="1" latinLnBrk="0" hangingPunct="1">
      <a:defRPr sz="28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577" y="2130559"/>
            <a:ext cx="10362847" cy="14697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9154" y="3886069"/>
            <a:ext cx="8533695" cy="175286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99389" indent="0" algn="ctr">
              <a:buNone/>
              <a:defRPr/>
            </a:lvl2pPr>
            <a:lvl3pPr marL="198778" indent="0" algn="ctr">
              <a:buNone/>
              <a:defRPr/>
            </a:lvl3pPr>
            <a:lvl4pPr marL="298167" indent="0" algn="ctr">
              <a:buNone/>
              <a:defRPr/>
            </a:lvl4pPr>
            <a:lvl5pPr marL="397556" indent="0" algn="ctr">
              <a:buNone/>
              <a:defRPr/>
            </a:lvl5pPr>
            <a:lvl6pPr marL="496945" indent="0" algn="ctr">
              <a:buNone/>
              <a:defRPr/>
            </a:lvl6pPr>
            <a:lvl7pPr marL="596334" indent="0" algn="ctr">
              <a:buNone/>
              <a:defRPr/>
            </a:lvl7pPr>
            <a:lvl8pPr marL="695723" indent="0" algn="ctr">
              <a:buNone/>
              <a:defRPr/>
            </a:lvl8pPr>
            <a:lvl9pPr marL="795112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9499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4505"/>
            <a:ext cx="10973153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24" y="1600068"/>
            <a:ext cx="10973153" cy="452635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974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732" y="274505"/>
            <a:ext cx="2742847" cy="5851922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26" y="274505"/>
            <a:ext cx="8145639" cy="58519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2080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4505"/>
            <a:ext cx="10973153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424" y="1600068"/>
            <a:ext cx="10973153" cy="45263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940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635"/>
            <a:ext cx="10362847" cy="1362604"/>
          </a:xfrm>
          <a:prstGeom prst="rect">
            <a:avLst/>
          </a:prstGeom>
        </p:spPr>
        <p:txBody>
          <a:bodyPr anchor="t"/>
          <a:lstStyle>
            <a:lvl1pPr algn="l">
              <a:defRPr sz="87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447"/>
            <a:ext cx="10362847" cy="150018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35"/>
            </a:lvl1pPr>
            <a:lvl2pPr marL="99389" indent="0">
              <a:buNone/>
              <a:defRPr sz="391"/>
            </a:lvl2pPr>
            <a:lvl3pPr marL="198778" indent="0">
              <a:buNone/>
              <a:defRPr sz="348"/>
            </a:lvl3pPr>
            <a:lvl4pPr marL="298167" indent="0">
              <a:buNone/>
              <a:defRPr sz="305"/>
            </a:lvl4pPr>
            <a:lvl5pPr marL="397556" indent="0">
              <a:buNone/>
              <a:defRPr sz="305"/>
            </a:lvl5pPr>
            <a:lvl6pPr marL="496945" indent="0">
              <a:buNone/>
              <a:defRPr sz="305"/>
            </a:lvl6pPr>
            <a:lvl7pPr marL="596334" indent="0">
              <a:buNone/>
              <a:defRPr sz="305"/>
            </a:lvl7pPr>
            <a:lvl8pPr marL="695723" indent="0">
              <a:buNone/>
              <a:defRPr sz="305"/>
            </a:lvl8pPr>
            <a:lvl9pPr marL="795112" indent="0">
              <a:buNone/>
              <a:defRPr sz="30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48818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4505"/>
            <a:ext cx="10973153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26" y="1600068"/>
            <a:ext cx="5444243" cy="4526359"/>
          </a:xfrm>
          <a:prstGeom prst="rect">
            <a:avLst/>
          </a:prstGeom>
        </p:spPr>
        <p:txBody>
          <a:bodyPr/>
          <a:lstStyle>
            <a:lvl1pPr>
              <a:defRPr sz="609"/>
            </a:lvl1pPr>
            <a:lvl2pPr>
              <a:defRPr sz="522"/>
            </a:lvl2pPr>
            <a:lvl3pPr>
              <a:defRPr sz="435"/>
            </a:lvl3pPr>
            <a:lvl4pPr>
              <a:defRPr sz="391"/>
            </a:lvl4pPr>
            <a:lvl5pPr>
              <a:defRPr sz="391"/>
            </a:lvl5pPr>
            <a:lvl6pPr>
              <a:defRPr sz="391"/>
            </a:lvl6pPr>
            <a:lvl7pPr>
              <a:defRPr sz="391"/>
            </a:lvl7pPr>
            <a:lvl8pPr>
              <a:defRPr sz="391"/>
            </a:lvl8pPr>
            <a:lvl9pPr>
              <a:defRPr sz="3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8334" y="1600068"/>
            <a:ext cx="5444243" cy="4526359"/>
          </a:xfrm>
          <a:prstGeom prst="rect">
            <a:avLst/>
          </a:prstGeom>
        </p:spPr>
        <p:txBody>
          <a:bodyPr/>
          <a:lstStyle>
            <a:lvl1pPr>
              <a:defRPr sz="609"/>
            </a:lvl1pPr>
            <a:lvl2pPr>
              <a:defRPr sz="522"/>
            </a:lvl2pPr>
            <a:lvl3pPr>
              <a:defRPr sz="435"/>
            </a:lvl3pPr>
            <a:lvl4pPr>
              <a:defRPr sz="391"/>
            </a:lvl4pPr>
            <a:lvl5pPr>
              <a:defRPr sz="391"/>
            </a:lvl5pPr>
            <a:lvl6pPr>
              <a:defRPr sz="391"/>
            </a:lvl6pPr>
            <a:lvl7pPr>
              <a:defRPr sz="391"/>
            </a:lvl7pPr>
            <a:lvl8pPr>
              <a:defRPr sz="391"/>
            </a:lvl8pPr>
            <a:lvl9pPr>
              <a:defRPr sz="3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152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4505"/>
            <a:ext cx="10973153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24" y="1535245"/>
            <a:ext cx="5386917" cy="6396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22" b="1"/>
            </a:lvl1pPr>
            <a:lvl2pPr marL="99389" indent="0">
              <a:buNone/>
              <a:defRPr sz="435" b="1"/>
            </a:lvl2pPr>
            <a:lvl3pPr marL="198778" indent="0">
              <a:buNone/>
              <a:defRPr sz="391" b="1"/>
            </a:lvl3pPr>
            <a:lvl4pPr marL="298167" indent="0">
              <a:buNone/>
              <a:defRPr sz="348" b="1"/>
            </a:lvl4pPr>
            <a:lvl5pPr marL="397556" indent="0">
              <a:buNone/>
              <a:defRPr sz="348" b="1"/>
            </a:lvl5pPr>
            <a:lvl6pPr marL="496945" indent="0">
              <a:buNone/>
              <a:defRPr sz="348" b="1"/>
            </a:lvl6pPr>
            <a:lvl7pPr marL="596334" indent="0">
              <a:buNone/>
              <a:defRPr sz="348" b="1"/>
            </a:lvl7pPr>
            <a:lvl8pPr marL="695723" indent="0">
              <a:buNone/>
              <a:defRPr sz="348" b="1"/>
            </a:lvl8pPr>
            <a:lvl9pPr marL="795112" indent="0">
              <a:buNone/>
              <a:defRPr sz="3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24" y="2174876"/>
            <a:ext cx="5386917" cy="3951552"/>
          </a:xfrm>
          <a:prstGeom prst="rect">
            <a:avLst/>
          </a:prstGeom>
        </p:spPr>
        <p:txBody>
          <a:bodyPr/>
          <a:lstStyle>
            <a:lvl1pPr>
              <a:defRPr sz="522"/>
            </a:lvl1pPr>
            <a:lvl2pPr>
              <a:defRPr sz="435"/>
            </a:lvl2pPr>
            <a:lvl3pPr>
              <a:defRPr sz="391"/>
            </a:lvl3pPr>
            <a:lvl4pPr>
              <a:defRPr sz="348"/>
            </a:lvl4pPr>
            <a:lvl5pPr>
              <a:defRPr sz="348"/>
            </a:lvl5pPr>
            <a:lvl6pPr>
              <a:defRPr sz="348"/>
            </a:lvl6pPr>
            <a:lvl7pPr>
              <a:defRPr sz="348"/>
            </a:lvl7pPr>
            <a:lvl8pPr>
              <a:defRPr sz="348"/>
            </a:lvl8pPr>
            <a:lvl9pPr>
              <a:defRPr sz="3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016" y="1535245"/>
            <a:ext cx="5389563" cy="63963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22" b="1"/>
            </a:lvl1pPr>
            <a:lvl2pPr marL="99389" indent="0">
              <a:buNone/>
              <a:defRPr sz="435" b="1"/>
            </a:lvl2pPr>
            <a:lvl3pPr marL="198778" indent="0">
              <a:buNone/>
              <a:defRPr sz="391" b="1"/>
            </a:lvl3pPr>
            <a:lvl4pPr marL="298167" indent="0">
              <a:buNone/>
              <a:defRPr sz="348" b="1"/>
            </a:lvl4pPr>
            <a:lvl5pPr marL="397556" indent="0">
              <a:buNone/>
              <a:defRPr sz="348" b="1"/>
            </a:lvl5pPr>
            <a:lvl6pPr marL="496945" indent="0">
              <a:buNone/>
              <a:defRPr sz="348" b="1"/>
            </a:lvl6pPr>
            <a:lvl7pPr marL="596334" indent="0">
              <a:buNone/>
              <a:defRPr sz="348" b="1"/>
            </a:lvl7pPr>
            <a:lvl8pPr marL="695723" indent="0">
              <a:buNone/>
              <a:defRPr sz="348" b="1"/>
            </a:lvl8pPr>
            <a:lvl9pPr marL="795112" indent="0">
              <a:buNone/>
              <a:defRPr sz="34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016" y="2174876"/>
            <a:ext cx="5389563" cy="3951552"/>
          </a:xfrm>
          <a:prstGeom prst="rect">
            <a:avLst/>
          </a:prstGeom>
        </p:spPr>
        <p:txBody>
          <a:bodyPr/>
          <a:lstStyle>
            <a:lvl1pPr>
              <a:defRPr sz="522"/>
            </a:lvl1pPr>
            <a:lvl2pPr>
              <a:defRPr sz="435"/>
            </a:lvl2pPr>
            <a:lvl3pPr>
              <a:defRPr sz="391"/>
            </a:lvl3pPr>
            <a:lvl4pPr>
              <a:defRPr sz="348"/>
            </a:lvl4pPr>
            <a:lvl5pPr>
              <a:defRPr sz="348"/>
            </a:lvl5pPr>
            <a:lvl6pPr>
              <a:defRPr sz="348"/>
            </a:lvl6pPr>
            <a:lvl7pPr>
              <a:defRPr sz="348"/>
            </a:lvl7pPr>
            <a:lvl8pPr>
              <a:defRPr sz="348"/>
            </a:lvl8pPr>
            <a:lvl9pPr>
              <a:defRPr sz="34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8966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4505"/>
            <a:ext cx="10973153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32952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6463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24" y="273184"/>
            <a:ext cx="4011083" cy="1162182"/>
          </a:xfrm>
          <a:prstGeom prst="rect">
            <a:avLst/>
          </a:prstGeom>
        </p:spPr>
        <p:txBody>
          <a:bodyPr anchor="b"/>
          <a:lstStyle>
            <a:lvl1pPr algn="l">
              <a:defRPr sz="43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910" y="273183"/>
            <a:ext cx="6815667" cy="5853245"/>
          </a:xfrm>
          <a:prstGeom prst="rect">
            <a:avLst/>
          </a:prstGeom>
        </p:spPr>
        <p:txBody>
          <a:bodyPr/>
          <a:lstStyle>
            <a:lvl1pPr>
              <a:defRPr sz="696"/>
            </a:lvl1pPr>
            <a:lvl2pPr>
              <a:defRPr sz="609"/>
            </a:lvl2pPr>
            <a:lvl3pPr>
              <a:defRPr sz="522"/>
            </a:lvl3pPr>
            <a:lvl4pPr>
              <a:defRPr sz="435"/>
            </a:lvl4pPr>
            <a:lvl5pPr>
              <a:defRPr sz="435"/>
            </a:lvl5pPr>
            <a:lvl6pPr>
              <a:defRPr sz="435"/>
            </a:lvl6pPr>
            <a:lvl7pPr>
              <a:defRPr sz="435"/>
            </a:lvl7pPr>
            <a:lvl8pPr>
              <a:defRPr sz="435"/>
            </a:lvl8pPr>
            <a:lvl9pPr>
              <a:defRPr sz="43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24" y="1435365"/>
            <a:ext cx="401108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5"/>
            </a:lvl1pPr>
            <a:lvl2pPr marL="99389" indent="0">
              <a:buNone/>
              <a:defRPr sz="261"/>
            </a:lvl2pPr>
            <a:lvl3pPr marL="198778" indent="0">
              <a:buNone/>
              <a:defRPr sz="217"/>
            </a:lvl3pPr>
            <a:lvl4pPr marL="298167" indent="0">
              <a:buNone/>
              <a:defRPr sz="196"/>
            </a:lvl4pPr>
            <a:lvl5pPr marL="397556" indent="0">
              <a:buNone/>
              <a:defRPr sz="196"/>
            </a:lvl5pPr>
            <a:lvl6pPr marL="496945" indent="0">
              <a:buNone/>
              <a:defRPr sz="196"/>
            </a:lvl6pPr>
            <a:lvl7pPr marL="596334" indent="0">
              <a:buNone/>
              <a:defRPr sz="196"/>
            </a:lvl7pPr>
            <a:lvl8pPr marL="695723" indent="0">
              <a:buNone/>
              <a:defRPr sz="196"/>
            </a:lvl8pPr>
            <a:lvl9pPr marL="795112" indent="0">
              <a:buNone/>
              <a:defRPr sz="1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233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0072" y="4800865"/>
            <a:ext cx="7314847" cy="566208"/>
          </a:xfrm>
          <a:prstGeom prst="rect">
            <a:avLst/>
          </a:prstGeom>
        </p:spPr>
        <p:txBody>
          <a:bodyPr anchor="b"/>
          <a:lstStyle>
            <a:lvl1pPr algn="l">
              <a:defRPr sz="435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90072" y="612511"/>
            <a:ext cx="7314847" cy="411493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96"/>
            </a:lvl1pPr>
            <a:lvl2pPr marL="99389" indent="0">
              <a:buNone/>
              <a:defRPr sz="609"/>
            </a:lvl2pPr>
            <a:lvl3pPr marL="198778" indent="0">
              <a:buNone/>
              <a:defRPr sz="522"/>
            </a:lvl3pPr>
            <a:lvl4pPr marL="298167" indent="0">
              <a:buNone/>
              <a:defRPr sz="435"/>
            </a:lvl4pPr>
            <a:lvl5pPr marL="397556" indent="0">
              <a:buNone/>
              <a:defRPr sz="435"/>
            </a:lvl5pPr>
            <a:lvl6pPr marL="496945" indent="0">
              <a:buNone/>
              <a:defRPr sz="435"/>
            </a:lvl6pPr>
            <a:lvl7pPr marL="596334" indent="0">
              <a:buNone/>
              <a:defRPr sz="435"/>
            </a:lvl7pPr>
            <a:lvl8pPr marL="695723" indent="0">
              <a:buNone/>
              <a:defRPr sz="435"/>
            </a:lvl8pPr>
            <a:lvl9pPr marL="795112" indent="0">
              <a:buNone/>
              <a:defRPr sz="435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0072" y="5367073"/>
            <a:ext cx="7314847" cy="8049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05"/>
            </a:lvl1pPr>
            <a:lvl2pPr marL="99389" indent="0">
              <a:buNone/>
              <a:defRPr sz="261"/>
            </a:lvl2pPr>
            <a:lvl3pPr marL="198778" indent="0">
              <a:buNone/>
              <a:defRPr sz="217"/>
            </a:lvl3pPr>
            <a:lvl4pPr marL="298167" indent="0">
              <a:buNone/>
              <a:defRPr sz="196"/>
            </a:lvl4pPr>
            <a:lvl5pPr marL="397556" indent="0">
              <a:buNone/>
              <a:defRPr sz="196"/>
            </a:lvl5pPr>
            <a:lvl6pPr marL="496945" indent="0">
              <a:buNone/>
              <a:defRPr sz="196"/>
            </a:lvl6pPr>
            <a:lvl7pPr marL="596334" indent="0">
              <a:buNone/>
              <a:defRPr sz="196"/>
            </a:lvl7pPr>
            <a:lvl8pPr marL="695723" indent="0">
              <a:buNone/>
              <a:defRPr sz="196"/>
            </a:lvl8pPr>
            <a:lvl9pPr marL="795112" indent="0">
              <a:buNone/>
              <a:defRPr sz="19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411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Text Box 38">
            <a:extLst>
              <a:ext uri="{FF2B5EF4-FFF2-40B4-BE49-F238E27FC236}">
                <a16:creationId xmlns:a16="http://schemas.microsoft.com/office/drawing/2014/main" id="{E93597DE-761B-F73A-78C2-2FA3DC4F52E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148667" y="1285875"/>
            <a:ext cx="3890037" cy="1170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lIns="19875" tIns="9938" rIns="19875" bIns="9938">
            <a:spAutoFit/>
          </a:bodyPr>
          <a:lstStyle/>
          <a:p>
            <a:pPr algn="ctr" defTabSz="476929" eaLnBrk="1" hangingPunct="1">
              <a:spcBef>
                <a:spcPct val="50000"/>
              </a:spcBef>
              <a:defRPr/>
            </a:pPr>
            <a:endParaRPr lang="en-US" sz="63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76765" rtl="0" eaLnBrk="0" fontAlgn="base" hangingPunct="0">
        <a:spcBef>
          <a:spcPct val="0"/>
        </a:spcBef>
        <a:spcAft>
          <a:spcPct val="0"/>
        </a:spcAft>
        <a:defRPr sz="1402" b="1">
          <a:solidFill>
            <a:schemeClr val="bg1"/>
          </a:solidFill>
          <a:latin typeface="+mj-lt"/>
          <a:ea typeface="+mj-ea"/>
          <a:cs typeface="+mj-cs"/>
        </a:defRPr>
      </a:lvl1pPr>
      <a:lvl2pPr algn="ctr" defTabSz="476765" rtl="0" eaLnBrk="0" fontAlgn="base" hangingPunct="0">
        <a:spcBef>
          <a:spcPct val="0"/>
        </a:spcBef>
        <a:spcAft>
          <a:spcPct val="0"/>
        </a:spcAft>
        <a:defRPr sz="1402" b="1">
          <a:solidFill>
            <a:schemeClr val="bg1"/>
          </a:solidFill>
          <a:latin typeface="Arial" pitchFamily="34" charset="0"/>
        </a:defRPr>
      </a:lvl2pPr>
      <a:lvl3pPr algn="ctr" defTabSz="476765" rtl="0" eaLnBrk="0" fontAlgn="base" hangingPunct="0">
        <a:spcBef>
          <a:spcPct val="0"/>
        </a:spcBef>
        <a:spcAft>
          <a:spcPct val="0"/>
        </a:spcAft>
        <a:defRPr sz="1402" b="1">
          <a:solidFill>
            <a:schemeClr val="bg1"/>
          </a:solidFill>
          <a:latin typeface="Arial" pitchFamily="34" charset="0"/>
        </a:defRPr>
      </a:lvl3pPr>
      <a:lvl4pPr algn="ctr" defTabSz="476765" rtl="0" eaLnBrk="0" fontAlgn="base" hangingPunct="0">
        <a:spcBef>
          <a:spcPct val="0"/>
        </a:spcBef>
        <a:spcAft>
          <a:spcPct val="0"/>
        </a:spcAft>
        <a:defRPr sz="1402" b="1">
          <a:solidFill>
            <a:schemeClr val="bg1"/>
          </a:solidFill>
          <a:latin typeface="Arial" pitchFamily="34" charset="0"/>
        </a:defRPr>
      </a:lvl4pPr>
      <a:lvl5pPr algn="ctr" defTabSz="476765" rtl="0" eaLnBrk="0" fontAlgn="base" hangingPunct="0">
        <a:spcBef>
          <a:spcPct val="0"/>
        </a:spcBef>
        <a:spcAft>
          <a:spcPct val="0"/>
        </a:spcAft>
        <a:defRPr sz="1402" b="1">
          <a:solidFill>
            <a:schemeClr val="bg1"/>
          </a:solidFill>
          <a:latin typeface="Arial" pitchFamily="34" charset="0"/>
        </a:defRPr>
      </a:lvl5pPr>
      <a:lvl6pPr marL="99389" algn="ctr" defTabSz="476929" rtl="0" fontAlgn="base">
        <a:spcBef>
          <a:spcPct val="0"/>
        </a:spcBef>
        <a:spcAft>
          <a:spcPct val="0"/>
        </a:spcAft>
        <a:defRPr sz="1413" b="1">
          <a:solidFill>
            <a:schemeClr val="bg1"/>
          </a:solidFill>
          <a:latin typeface="Arial" pitchFamily="34" charset="0"/>
        </a:defRPr>
      </a:lvl6pPr>
      <a:lvl7pPr marL="198778" algn="ctr" defTabSz="476929" rtl="0" fontAlgn="base">
        <a:spcBef>
          <a:spcPct val="0"/>
        </a:spcBef>
        <a:spcAft>
          <a:spcPct val="0"/>
        </a:spcAft>
        <a:defRPr sz="1413" b="1">
          <a:solidFill>
            <a:schemeClr val="bg1"/>
          </a:solidFill>
          <a:latin typeface="Arial" pitchFamily="34" charset="0"/>
        </a:defRPr>
      </a:lvl7pPr>
      <a:lvl8pPr marL="298167" algn="ctr" defTabSz="476929" rtl="0" fontAlgn="base">
        <a:spcBef>
          <a:spcPct val="0"/>
        </a:spcBef>
        <a:spcAft>
          <a:spcPct val="0"/>
        </a:spcAft>
        <a:defRPr sz="1413" b="1">
          <a:solidFill>
            <a:schemeClr val="bg1"/>
          </a:solidFill>
          <a:latin typeface="Arial" pitchFamily="34" charset="0"/>
        </a:defRPr>
      </a:lvl8pPr>
      <a:lvl9pPr marL="397556" algn="ctr" defTabSz="476929" rtl="0" fontAlgn="base">
        <a:spcBef>
          <a:spcPct val="0"/>
        </a:spcBef>
        <a:spcAft>
          <a:spcPct val="0"/>
        </a:spcAft>
        <a:defRPr sz="1413" b="1">
          <a:solidFill>
            <a:schemeClr val="bg1"/>
          </a:solidFill>
          <a:latin typeface="Arial" pitchFamily="34" charset="0"/>
        </a:defRPr>
      </a:lvl9pPr>
    </p:titleStyle>
    <p:bodyStyle>
      <a:lvl1pPr marL="178593" indent="-178593" algn="l" defTabSz="476765" rtl="0" eaLnBrk="0" fontAlgn="base" hangingPunct="0">
        <a:spcBef>
          <a:spcPct val="20000"/>
        </a:spcBef>
        <a:spcAft>
          <a:spcPct val="0"/>
        </a:spcAft>
        <a:defRPr sz="359">
          <a:solidFill>
            <a:schemeClr val="tx1"/>
          </a:solidFill>
          <a:latin typeface="+mn-lt"/>
          <a:ea typeface="+mn-ea"/>
          <a:cs typeface="+mn-cs"/>
        </a:defRPr>
      </a:lvl1pPr>
      <a:lvl2pPr marL="387469" indent="-148828" algn="l" defTabSz="476765" rtl="0" eaLnBrk="0" fontAlgn="base" hangingPunct="0">
        <a:spcBef>
          <a:spcPct val="20000"/>
        </a:spcBef>
        <a:spcAft>
          <a:spcPct val="0"/>
        </a:spcAft>
        <a:buChar char="–"/>
        <a:defRPr sz="783">
          <a:solidFill>
            <a:schemeClr val="tx1"/>
          </a:solidFill>
          <a:latin typeface="+mn-lt"/>
        </a:defRPr>
      </a:lvl2pPr>
      <a:lvl3pPr marL="596086" indent="-119321" algn="l" defTabSz="476765" rtl="0" eaLnBrk="0" fontAlgn="base" hangingPunct="0">
        <a:spcBef>
          <a:spcPct val="20000"/>
        </a:spcBef>
        <a:spcAft>
          <a:spcPct val="0"/>
        </a:spcAft>
        <a:buChar char="•"/>
        <a:defRPr sz="669">
          <a:solidFill>
            <a:schemeClr val="tx1"/>
          </a:solidFill>
          <a:latin typeface="+mn-lt"/>
        </a:defRPr>
      </a:lvl3pPr>
      <a:lvl4pPr marL="834728" indent="-118803" algn="l" defTabSz="476765" rtl="0" eaLnBrk="0" fontAlgn="base" hangingPunct="0">
        <a:spcBef>
          <a:spcPct val="20000"/>
        </a:spcBef>
        <a:spcAft>
          <a:spcPct val="0"/>
        </a:spcAft>
        <a:buChar char="–"/>
        <a:defRPr sz="522">
          <a:solidFill>
            <a:schemeClr val="tx1"/>
          </a:solidFill>
          <a:latin typeface="+mn-lt"/>
        </a:defRPr>
      </a:lvl4pPr>
      <a:lvl5pPr marL="1073111" indent="-118803" algn="l" defTabSz="476765" rtl="0" eaLnBrk="0" fontAlgn="base" hangingPunct="0">
        <a:spcBef>
          <a:spcPct val="20000"/>
        </a:spcBef>
        <a:spcAft>
          <a:spcPct val="0"/>
        </a:spcAft>
        <a:buChar char="»"/>
        <a:defRPr sz="522">
          <a:solidFill>
            <a:schemeClr val="tx1"/>
          </a:solidFill>
          <a:latin typeface="+mn-lt"/>
        </a:defRPr>
      </a:lvl5pPr>
      <a:lvl6pPr marL="1172652" indent="-119060" algn="l" defTabSz="476929" rtl="0" fontAlgn="base">
        <a:spcBef>
          <a:spcPct val="20000"/>
        </a:spcBef>
        <a:spcAft>
          <a:spcPct val="0"/>
        </a:spcAft>
        <a:buChar char="»"/>
        <a:defRPr sz="522">
          <a:solidFill>
            <a:schemeClr val="tx1"/>
          </a:solidFill>
          <a:latin typeface="+mn-lt"/>
        </a:defRPr>
      </a:lvl6pPr>
      <a:lvl7pPr marL="1272041" indent="-119060" algn="l" defTabSz="476929" rtl="0" fontAlgn="base">
        <a:spcBef>
          <a:spcPct val="20000"/>
        </a:spcBef>
        <a:spcAft>
          <a:spcPct val="0"/>
        </a:spcAft>
        <a:buChar char="»"/>
        <a:defRPr sz="522">
          <a:solidFill>
            <a:schemeClr val="tx1"/>
          </a:solidFill>
          <a:latin typeface="+mn-lt"/>
        </a:defRPr>
      </a:lvl7pPr>
      <a:lvl8pPr marL="1371430" indent="-119060" algn="l" defTabSz="476929" rtl="0" fontAlgn="base">
        <a:spcBef>
          <a:spcPct val="20000"/>
        </a:spcBef>
        <a:spcAft>
          <a:spcPct val="0"/>
        </a:spcAft>
        <a:buChar char="»"/>
        <a:defRPr sz="522">
          <a:solidFill>
            <a:schemeClr val="tx1"/>
          </a:solidFill>
          <a:latin typeface="+mn-lt"/>
        </a:defRPr>
      </a:lvl8pPr>
      <a:lvl9pPr marL="1470819" indent="-119060" algn="l" defTabSz="476929" rtl="0" fontAlgn="base">
        <a:spcBef>
          <a:spcPct val="20000"/>
        </a:spcBef>
        <a:spcAft>
          <a:spcPct val="0"/>
        </a:spcAft>
        <a:buChar char="»"/>
        <a:defRPr sz="522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1pPr>
      <a:lvl2pPr marL="99389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2pPr>
      <a:lvl3pPr marL="198778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3pPr>
      <a:lvl4pPr marL="298167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4pPr>
      <a:lvl5pPr marL="397556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5pPr>
      <a:lvl6pPr marL="496945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6pPr>
      <a:lvl7pPr marL="596334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7pPr>
      <a:lvl8pPr marL="695723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8pPr>
      <a:lvl9pPr marL="795112" algn="l" defTabSz="198778" rtl="0" eaLnBrk="1" latinLnBrk="0" hangingPunct="1">
        <a:defRPr sz="3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" name="AutoShape 54">
            <a:extLst>
              <a:ext uri="{FF2B5EF4-FFF2-40B4-BE49-F238E27FC236}">
                <a16:creationId xmlns:a16="http://schemas.microsoft.com/office/drawing/2014/main" id="{0C8E3A02-A4EF-3BAF-24AF-94C7FB6FF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57" y="117740"/>
            <a:ext cx="11947515" cy="1460689"/>
          </a:xfrm>
          <a:prstGeom prst="roundRect">
            <a:avLst/>
          </a:prstGeom>
          <a:gradFill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25400" algn="ctr">
            <a:solidFill>
              <a:srgbClr val="17672A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sz="2304">
              <a:latin typeface="Arial" charset="0"/>
            </a:endParaRPr>
          </a:p>
        </p:txBody>
      </p:sp>
      <p:sp>
        <p:nvSpPr>
          <p:cNvPr id="2055" name="Rectangle 41">
            <a:extLst>
              <a:ext uri="{FF2B5EF4-FFF2-40B4-BE49-F238E27FC236}">
                <a16:creationId xmlns:a16="http://schemas.microsoft.com/office/drawing/2014/main" id="{ABC23639-5374-DE26-D4A0-D65D496ACA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190447"/>
            <a:ext cx="7699168" cy="1292306"/>
          </a:xfrm>
          <a:prstGeom prst="rect">
            <a:avLst/>
          </a:prstGeom>
          <a:noFill/>
          <a:ln>
            <a:noFill/>
          </a:ln>
        </p:spPr>
        <p:txBody>
          <a:bodyPr lIns="19875" tIns="9938" rIns="19875" bIns="9938" anchor="ctr"/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Aft>
                <a:spcPts val="571"/>
              </a:spcAft>
              <a:defRPr/>
            </a:pPr>
            <a:r>
              <a:rPr lang="en-US" altLang="en-US" sz="1714" b="1" dirty="0">
                <a:solidFill>
                  <a:schemeClr val="bg1"/>
                </a:solidFill>
              </a:rPr>
              <a:t>Vasculitis: Effects of Remission Maintenance Therapies on Relapse and Side Effects: Patient Preferences (VERITAS)</a:t>
            </a:r>
            <a:endParaRPr lang="en-US" altLang="en-US" sz="1413" b="1" dirty="0">
              <a:solidFill>
                <a:schemeClr val="bg1"/>
              </a:solidFill>
            </a:endParaRPr>
          </a:p>
          <a:p>
            <a:pPr algn="ctr" eaLnBrk="1" hangingPunct="1">
              <a:spcAft>
                <a:spcPts val="286"/>
              </a:spcAft>
              <a:defRPr/>
            </a:pPr>
            <a:r>
              <a:rPr lang="en-US" altLang="en-US" sz="857" b="1" dirty="0">
                <a:solidFill>
                  <a:schemeClr val="bg1"/>
                </a:solidFill>
              </a:rPr>
              <a:t>Lonnie Pyne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1</a:t>
            </a:r>
            <a:r>
              <a:rPr lang="en-US" altLang="en-US" sz="857" b="1" dirty="0">
                <a:solidFill>
                  <a:schemeClr val="bg1"/>
                </a:solidFill>
              </a:rPr>
              <a:t>, Jennifer C. Rodrigues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2</a:t>
            </a:r>
            <a:r>
              <a:rPr lang="en-US" altLang="en-US" sz="857" b="1" dirty="0">
                <a:solidFill>
                  <a:schemeClr val="bg1"/>
                </a:solidFill>
              </a:rPr>
              <a:t>, Kalen Larsen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3</a:t>
            </a:r>
            <a:r>
              <a:rPr lang="en-US" altLang="en-US" sz="857" b="1" dirty="0">
                <a:solidFill>
                  <a:schemeClr val="bg1"/>
                </a:solidFill>
              </a:rPr>
              <a:t>, Gordon Guyatt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1</a:t>
            </a:r>
            <a:r>
              <a:rPr lang="en-US" altLang="en-US" sz="857" b="1" dirty="0">
                <a:solidFill>
                  <a:schemeClr val="bg1"/>
                </a:solidFill>
              </a:rPr>
              <a:t>, </a:t>
            </a:r>
            <a:r>
              <a:rPr lang="en-US" altLang="en-US" sz="857" b="1" dirty="0" err="1">
                <a:solidFill>
                  <a:schemeClr val="bg1"/>
                </a:solidFill>
              </a:rPr>
              <a:t>Lehana</a:t>
            </a:r>
            <a:r>
              <a:rPr lang="en-US" altLang="en-US" sz="857" b="1" dirty="0">
                <a:solidFill>
                  <a:schemeClr val="bg1"/>
                </a:solidFill>
              </a:rPr>
              <a:t> Thabane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1</a:t>
            </a:r>
            <a:r>
              <a:rPr lang="en-US" altLang="en-US" sz="857" b="1" dirty="0">
                <a:solidFill>
                  <a:schemeClr val="bg1"/>
                </a:solidFill>
              </a:rPr>
              <a:t>, Nader Khalidi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1</a:t>
            </a:r>
            <a:r>
              <a:rPr lang="en-US" altLang="en-US" sz="857" b="1" dirty="0">
                <a:solidFill>
                  <a:schemeClr val="bg1"/>
                </a:solidFill>
              </a:rPr>
              <a:t>, Peter A. Merkel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4</a:t>
            </a:r>
            <a:r>
              <a:rPr lang="en-US" altLang="en-US" sz="857" b="1" dirty="0">
                <a:solidFill>
                  <a:schemeClr val="bg1"/>
                </a:solidFill>
              </a:rPr>
              <a:t>, Michael Walsh</a:t>
            </a:r>
            <a:r>
              <a:rPr lang="en-US" altLang="en-US" sz="857" b="1" baseline="30000" dirty="0">
                <a:solidFill>
                  <a:schemeClr val="bg1"/>
                </a:solidFill>
              </a:rPr>
              <a:t>1</a:t>
            </a:r>
            <a:r>
              <a:rPr lang="en-US" altLang="en-US" sz="857" b="1" dirty="0">
                <a:solidFill>
                  <a:schemeClr val="bg1"/>
                </a:solidFill>
              </a:rPr>
              <a:t> for the Vasculitis Patient-Powered Research Network (VPPRN)*</a:t>
            </a:r>
          </a:p>
          <a:p>
            <a:pPr marL="74544" indent="-74544" algn="ctr" eaLnBrk="1" hangingPunct="1">
              <a:spcAft>
                <a:spcPts val="286"/>
              </a:spcAft>
              <a:buFontTx/>
              <a:buAutoNum type="arabicPeriod"/>
              <a:defRPr/>
            </a:pPr>
            <a:r>
              <a:rPr lang="en-US" altLang="en-US" sz="857" b="1" dirty="0">
                <a:solidFill>
                  <a:schemeClr val="bg1"/>
                </a:solidFill>
              </a:rPr>
              <a:t>McMaster University, 2. Humber River Hospital, 3. VPPN, 4. University of Pennsylvania</a:t>
            </a:r>
          </a:p>
          <a:p>
            <a:pPr algn="ctr" eaLnBrk="1" hangingPunct="1">
              <a:defRPr/>
            </a:pPr>
            <a:r>
              <a:rPr lang="en-US" altLang="en-US" sz="857" b="1" dirty="0">
                <a:solidFill>
                  <a:schemeClr val="bg1"/>
                </a:solidFill>
              </a:rPr>
              <a:t>* The VPPRN is supported in part by the Vasculitis Foundation</a:t>
            </a:r>
          </a:p>
        </p:txBody>
      </p:sp>
      <p:sp>
        <p:nvSpPr>
          <p:cNvPr id="1037" name="AutoShape 47">
            <a:extLst>
              <a:ext uri="{FF2B5EF4-FFF2-40B4-BE49-F238E27FC236}">
                <a16:creationId xmlns:a16="http://schemas.microsoft.com/office/drawing/2014/main" id="{A61AF6FD-025B-DF25-9C44-DD13CAF32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448" y="1688492"/>
            <a:ext cx="3567348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25400" algn="ctr">
            <a:solidFill>
              <a:srgbClr val="17672A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04">
              <a:latin typeface="Arial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C293599A-B08B-6ED5-5510-DA7AA66B10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448" y="1796143"/>
            <a:ext cx="3567347" cy="26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875" tIns="9938" rIns="19875" bIns="9938">
            <a:spAutoFit/>
          </a:bodyPr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chemeClr val="bg1"/>
                </a:solidFill>
              </a:rPr>
              <a:t>Introduction</a:t>
            </a: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C95EE32D-7DE0-D2CB-4E59-02E19D0094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0374" y="3383187"/>
            <a:ext cx="1510800" cy="120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875" tIns="9938" rIns="19875" bIns="9938">
            <a:spAutoFit/>
          </a:bodyPr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652" b="1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2064" name="Rectangle 13">
            <a:extLst>
              <a:ext uri="{FF2B5EF4-FFF2-40B4-BE49-F238E27FC236}">
                <a16:creationId xmlns:a16="http://schemas.microsoft.com/office/drawing/2014/main" id="{1696A1E0-834F-973C-3023-11CE9C0B6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0210" y="3561781"/>
            <a:ext cx="1518306" cy="931794"/>
          </a:xfrm>
          <a:prstGeom prst="rect">
            <a:avLst/>
          </a:prstGeom>
          <a:noFill/>
          <a:ln>
            <a:noFill/>
          </a:ln>
        </p:spPr>
        <p:txBody>
          <a:bodyPr lIns="19875" tIns="9938" rIns="19875" bIns="9938"/>
          <a:lstStyle>
            <a:lvl1pPr marL="822325" indent="-822325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endParaRPr lang="en-US" altLang="en-US" sz="370">
              <a:solidFill>
                <a:schemeClr val="tx1"/>
              </a:solidFill>
            </a:endParaRPr>
          </a:p>
        </p:txBody>
      </p:sp>
      <p:sp>
        <p:nvSpPr>
          <p:cNvPr id="2065" name="Text Box 14">
            <a:extLst>
              <a:ext uri="{FF2B5EF4-FFF2-40B4-BE49-F238E27FC236}">
                <a16:creationId xmlns:a16="http://schemas.microsoft.com/office/drawing/2014/main" id="{32D2C7E5-2BC2-3889-38DD-C9FB628702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0210" y="4097821"/>
            <a:ext cx="1518306" cy="374654"/>
          </a:xfrm>
          <a:prstGeom prst="rect">
            <a:avLst/>
          </a:prstGeom>
          <a:noFill/>
          <a:ln>
            <a:noFill/>
          </a:ln>
        </p:spPr>
        <p:txBody>
          <a:bodyPr lIns="19875" tIns="9938" rIns="19875" bIns="9938">
            <a:spAutoFit/>
          </a:bodyPr>
          <a:lstStyle>
            <a:lvl1pPr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altLang="en-US" sz="2304"/>
          </a:p>
        </p:txBody>
      </p:sp>
      <p:sp>
        <p:nvSpPr>
          <p:cNvPr id="4105" name="Rectangle 27">
            <a:extLst>
              <a:ext uri="{FF2B5EF4-FFF2-40B4-BE49-F238E27FC236}">
                <a16:creationId xmlns:a16="http://schemas.microsoft.com/office/drawing/2014/main" id="{E3244F56-CE41-B0C2-9E50-001D51A29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0210" y="7127444"/>
            <a:ext cx="3936051" cy="1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875" tIns="9938" rIns="19875" bIns="9938" anchor="ctr"/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522" b="1">
                <a:solidFill>
                  <a:schemeClr val="bg1"/>
                </a:solidFill>
              </a:rPr>
              <a:t>                                 </a:t>
            </a:r>
            <a:r>
              <a:rPr lang="en-US" altLang="en-US" sz="391" b="1">
                <a:solidFill>
                  <a:schemeClr val="bg1"/>
                </a:solidFill>
              </a:rPr>
              <a:t>Insert Footer or Copyright Information Here</a:t>
            </a:r>
            <a:endParaRPr lang="en-US" altLang="en-US" sz="391" b="1" i="1">
              <a:solidFill>
                <a:schemeClr val="bg1"/>
              </a:solidFill>
            </a:endParaRPr>
          </a:p>
        </p:txBody>
      </p:sp>
      <p:sp>
        <p:nvSpPr>
          <p:cNvPr id="2072" name="Rectangle 66">
            <a:extLst>
              <a:ext uri="{FF2B5EF4-FFF2-40B4-BE49-F238E27FC236}">
                <a16:creationId xmlns:a16="http://schemas.microsoft.com/office/drawing/2014/main" id="{680512C8-F54F-DD49-F4C3-6BA2369512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7647" y="7734298"/>
            <a:ext cx="278503" cy="84897"/>
          </a:xfrm>
          <a:prstGeom prst="rect">
            <a:avLst/>
          </a:prstGeom>
          <a:noFill/>
          <a:ln>
            <a:noFill/>
          </a:ln>
        </p:spPr>
        <p:txBody>
          <a:bodyPr lIns="19875" tIns="9938" rIns="19875" bIns="9938" anchor="ctr"/>
          <a:lstStyle>
            <a:lvl1pPr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305" b="1">
                <a:solidFill>
                  <a:schemeClr val="bg1"/>
                </a:solidFill>
              </a:rPr>
              <a:t>Printed by</a:t>
            </a:r>
            <a:endParaRPr lang="en-US" altLang="en-US" sz="305" b="1" i="1">
              <a:solidFill>
                <a:schemeClr val="bg1"/>
              </a:solidFill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D41E714-2960-2833-D2CA-5665B96AFC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17557"/>
              </p:ext>
            </p:extLst>
          </p:nvPr>
        </p:nvGraphicFramePr>
        <p:xfrm>
          <a:off x="7219404" y="4199301"/>
          <a:ext cx="2747080" cy="244456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3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3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2233">
                <a:tc>
                  <a:txBody>
                    <a:bodyPr/>
                    <a:lstStyle/>
                    <a:p>
                      <a:r>
                        <a:rPr lang="en-US" sz="1100" dirty="0"/>
                        <a:t>Characteristic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Count (%)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b="1" dirty="0"/>
                        <a:t>Respondents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274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b="1" dirty="0"/>
                        <a:t>Female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197 (71.9%)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b="1" dirty="0"/>
                        <a:t>Vasculitis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dirty="0"/>
                        <a:t>GPA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151 (55%)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dirty="0" err="1"/>
                        <a:t>eGPA</a:t>
                      </a:r>
                      <a:endParaRPr lang="en-US" sz="1100" dirty="0"/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40 (14.6%)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dirty="0"/>
                        <a:t>MPA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 (5.8%)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dirty="0"/>
                        <a:t>GCA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16 (5.8%)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dirty="0"/>
                        <a:t>Other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51 (18.6%)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b="1" dirty="0"/>
                        <a:t>Current prednisone use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108 (39.4%)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r>
                        <a:rPr lang="en-US" sz="1100" b="1" dirty="0"/>
                        <a:t>Prior relapse</a:t>
                      </a:r>
                    </a:p>
                  </a:txBody>
                  <a:tcPr marL="22336" marR="22336" marT="11166" marB="11166"/>
                </a:tc>
                <a:tc>
                  <a:txBody>
                    <a:bodyPr/>
                    <a:lstStyle/>
                    <a:p>
                      <a:r>
                        <a:rPr lang="en-US" sz="1100" dirty="0"/>
                        <a:t>206 (75.2%)</a:t>
                      </a:r>
                    </a:p>
                  </a:txBody>
                  <a:tcPr marL="22336" marR="22336" marT="11166" marB="11166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145" name="TextBox 3">
            <a:extLst>
              <a:ext uri="{FF2B5EF4-FFF2-40B4-BE49-F238E27FC236}">
                <a16:creationId xmlns:a16="http://schemas.microsoft.com/office/drawing/2014/main" id="{BB2363D5-E024-E9EE-3B5A-F6697E2CD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72238" y="2383580"/>
            <a:ext cx="135628" cy="27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91"/>
              <a:t>a.)</a:t>
            </a:r>
          </a:p>
        </p:txBody>
      </p:sp>
      <p:pic>
        <p:nvPicPr>
          <p:cNvPr id="4147" name="Picture 3">
            <a:extLst>
              <a:ext uri="{FF2B5EF4-FFF2-40B4-BE49-F238E27FC236}">
                <a16:creationId xmlns:a16="http://schemas.microsoft.com/office/drawing/2014/main" id="{7F22CBA1-2E77-7ED3-4EBF-0ECF76F2AC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7556" y="1024599"/>
            <a:ext cx="1679620" cy="40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48" name="TextBox 6">
            <a:extLst>
              <a:ext uri="{FF2B5EF4-FFF2-40B4-BE49-F238E27FC236}">
                <a16:creationId xmlns:a16="http://schemas.microsoft.com/office/drawing/2014/main" id="{453A38B8-2AFE-DC58-DBAC-4A09C6F688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786" y="2280160"/>
            <a:ext cx="355001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Relapses are common in vasculitis and preventing relapses is a goal of treatment 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It is unknown to what degree patients value relapse avoidance and how much risk they are willing to accept to avoid relapses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spc="-20" dirty="0">
                <a:solidFill>
                  <a:schemeClr val="tx1"/>
                </a:solidFill>
              </a:rPr>
              <a:t> With patient partners we designed, piloted, and administered a survey called the Vasculitis: Effects of Remission maintenance Therapy on relapse and Side effects: patient preferences (VERITAS)</a:t>
            </a:r>
          </a:p>
        </p:txBody>
      </p:sp>
      <p:sp>
        <p:nvSpPr>
          <p:cNvPr id="33" name="AutoShape 47">
            <a:extLst>
              <a:ext uri="{FF2B5EF4-FFF2-40B4-BE49-F238E27FC236}">
                <a16:creationId xmlns:a16="http://schemas.microsoft.com/office/drawing/2014/main" id="{D9320815-023F-E030-5C65-12CD7BB4C4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85" y="3647696"/>
            <a:ext cx="3565343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25400" algn="ctr">
            <a:solidFill>
              <a:srgbClr val="17672A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04">
              <a:latin typeface="Arial" charset="0"/>
            </a:endParaRPr>
          </a:p>
        </p:txBody>
      </p:sp>
      <p:sp>
        <p:nvSpPr>
          <p:cNvPr id="4150" name="Text Box 5">
            <a:extLst>
              <a:ext uri="{FF2B5EF4-FFF2-40B4-BE49-F238E27FC236}">
                <a16:creationId xmlns:a16="http://schemas.microsoft.com/office/drawing/2014/main" id="{03E2B55C-6E88-9D44-19F5-291AD6531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7" y="3750710"/>
            <a:ext cx="3585272" cy="26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875" tIns="9938" rIns="19875" bIns="9938">
            <a:spAutoFit/>
          </a:bodyPr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chemeClr val="bg1"/>
                </a:solidFill>
              </a:rPr>
              <a:t>Methods</a:t>
            </a:r>
          </a:p>
        </p:txBody>
      </p:sp>
      <p:sp>
        <p:nvSpPr>
          <p:cNvPr id="4151" name="TextBox 35">
            <a:extLst>
              <a:ext uri="{FF2B5EF4-FFF2-40B4-BE49-F238E27FC236}">
                <a16:creationId xmlns:a16="http://schemas.microsoft.com/office/drawing/2014/main" id="{79DBA42F-8459-EC99-76E6-0C30F638C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857" y="4216908"/>
            <a:ext cx="3569939" cy="237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Scenarios presented an additional maintenance therapy resulting in varying relapse risk reduction and varying risk of adverse events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Baseline relapse risk was 30% over 5 years. The additional maintenance agent resulted in a 5, 10, or 15% relapse absolute risk reduction (ARR)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The maintenance agent also resulted in either a 0 or 5% absolute increase in the risk of adverse events (AEs)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Participants were randomized to the additional maintenance agent remaining unnamed or identified as prednisone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The distribution of minimally important difference (MID) in relapse risk (smallest ARR that the additional therapy was accepted) was determined for each respondent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Multivariable logistic regression models were used to calculate the effect of naming the therapy prednisone on the MID for relapse</a:t>
            </a:r>
          </a:p>
        </p:txBody>
      </p:sp>
      <p:sp>
        <p:nvSpPr>
          <p:cNvPr id="37" name="AutoShape 47">
            <a:extLst>
              <a:ext uri="{FF2B5EF4-FFF2-40B4-BE49-F238E27FC236}">
                <a16:creationId xmlns:a16="http://schemas.microsoft.com/office/drawing/2014/main" id="{40366F5E-2491-D2FE-1524-29ED9E7FB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187" y="3612173"/>
            <a:ext cx="2752297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25400" algn="ctr">
            <a:solidFill>
              <a:srgbClr val="17672A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04">
              <a:latin typeface="Arial" charset="0"/>
            </a:endParaRPr>
          </a:p>
        </p:txBody>
      </p:sp>
      <p:sp>
        <p:nvSpPr>
          <p:cNvPr id="4153" name="Text Box 5">
            <a:extLst>
              <a:ext uri="{FF2B5EF4-FFF2-40B4-BE49-F238E27FC236}">
                <a16:creationId xmlns:a16="http://schemas.microsoft.com/office/drawing/2014/main" id="{F2B6453C-CD27-85A8-4ED1-35AD3B396A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0958" y="3705248"/>
            <a:ext cx="2759972" cy="26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875" tIns="9938" rIns="19875" bIns="9938">
            <a:spAutoFit/>
          </a:bodyPr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chemeClr val="bg1"/>
                </a:solidFill>
              </a:rPr>
              <a:t>Results</a:t>
            </a:r>
          </a:p>
        </p:txBody>
      </p:sp>
      <p:sp>
        <p:nvSpPr>
          <p:cNvPr id="4154" name="TextBox 38">
            <a:extLst>
              <a:ext uri="{FF2B5EF4-FFF2-40B4-BE49-F238E27FC236}">
                <a16:creationId xmlns:a16="http://schemas.microsoft.com/office/drawing/2014/main" id="{7B12AD80-96D2-BA05-B204-3E0A045347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46029" y="1674674"/>
            <a:ext cx="4882697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The majority of respondents accepted maintenance therapy with a 5% ARR in relapse in scenarios with (56.1%) and without (68.7%) an increase in AEs (figure 1)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Naming the therapy prednisone increased the benefit needed to accept therapy when no excess AEs were specified (38.5% of respondents had an MID &gt;5% in prednisone scenarios as compared to 24.8% in unnamed therapy scenarios, p=0.002) but not in scenarios with excess AEs (49% of respondents had an MID &gt;5% in prednisone scenarios as compared to 39.1% in unnamed therapy scenarios, p=0.11)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Presenting scenarios with excess AEs first increased the benefits required to accept additional therapy compared to when scenarios without excess AEs were presented first (42.3% of respondents had an MID &gt;5% when excess AE scenarios were presented first compared to 21.2% when no excess AE scenarios were presented first, p&lt;0.001)</a:t>
            </a:r>
          </a:p>
        </p:txBody>
      </p:sp>
      <p:sp>
        <p:nvSpPr>
          <p:cNvPr id="4156" name="TextBox 41">
            <a:extLst>
              <a:ext uri="{FF2B5EF4-FFF2-40B4-BE49-F238E27FC236}">
                <a16:creationId xmlns:a16="http://schemas.microsoft.com/office/drawing/2014/main" id="{5E401B2A-61E2-A054-4067-4DFC40D6C9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4474" y="6029236"/>
            <a:ext cx="2888665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 sz="800" dirty="0"/>
              <a:t>Figure 1 – Distribution of absolute risk reduction in relapse (MID) required to accept maintenance therapy in </a:t>
            </a:r>
            <a:r>
              <a:rPr lang="en-CA" altLang="en-US" sz="900" dirty="0"/>
              <a:t>scenarios</a:t>
            </a:r>
            <a:r>
              <a:rPr lang="en-CA" altLang="en-US" sz="800" dirty="0"/>
              <a:t> with an increase in adverse events (a), and without an increase in adverse events (b).</a:t>
            </a:r>
          </a:p>
        </p:txBody>
      </p:sp>
      <p:sp>
        <p:nvSpPr>
          <p:cNvPr id="43" name="AutoShape 47">
            <a:extLst>
              <a:ext uri="{FF2B5EF4-FFF2-40B4-BE49-F238E27FC236}">
                <a16:creationId xmlns:a16="http://schemas.microsoft.com/office/drawing/2014/main" id="{3C89D6BB-9A4F-00C3-41B6-CEE9A9784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53561" y="3608756"/>
            <a:ext cx="2002811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accent2">
                  <a:lumMod val="7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</a:gradFill>
          <a:ln w="25400" algn="ctr">
            <a:solidFill>
              <a:srgbClr val="17672A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defRPr/>
            </a:pPr>
            <a:endParaRPr lang="en-US" sz="2304">
              <a:latin typeface="Arial" charset="0"/>
            </a:endParaRPr>
          </a:p>
        </p:txBody>
      </p:sp>
      <p:sp>
        <p:nvSpPr>
          <p:cNvPr id="4158" name="Text Box 5">
            <a:extLst>
              <a:ext uri="{FF2B5EF4-FFF2-40B4-BE49-F238E27FC236}">
                <a16:creationId xmlns:a16="http://schemas.microsoft.com/office/drawing/2014/main" id="{A9ACF57E-8ADC-CA2C-5E0A-DD752C5A9E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3562" y="3711772"/>
            <a:ext cx="2009654" cy="266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9875" tIns="9938" rIns="19875" bIns="9938">
            <a:spAutoFit/>
          </a:bodyPr>
          <a:lstStyle>
            <a:lvl1pPr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 defTabSz="2193925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defTabSz="2193925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 dirty="0">
                <a:solidFill>
                  <a:schemeClr val="bg1"/>
                </a:solidFill>
              </a:rPr>
              <a:t>Conclusions</a:t>
            </a:r>
          </a:p>
        </p:txBody>
      </p:sp>
      <p:sp>
        <p:nvSpPr>
          <p:cNvPr id="4159" name="TextBox 45">
            <a:extLst>
              <a:ext uri="{FF2B5EF4-FFF2-40B4-BE49-F238E27FC236}">
                <a16:creationId xmlns:a16="http://schemas.microsoft.com/office/drawing/2014/main" id="{356CEC67-EFF7-AEAF-63C5-98670EC23F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3959" y="4156472"/>
            <a:ext cx="2047837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 Most respondents considered absolute risk reduction in relapse of at least 5% to be sufficient to accept additional therapy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 Less than 1/3 of respondents would reject an additional therapy with a relapse ARR of 15%</a:t>
            </a:r>
          </a:p>
          <a:p>
            <a:pPr eaLnBrk="1" hangingPunct="1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altLang="en-US" sz="900" dirty="0">
                <a:solidFill>
                  <a:schemeClr val="tx1"/>
                </a:solidFill>
              </a:rPr>
              <a:t>These results can be used to plan future trials and frame treatment effects for patients</a:t>
            </a:r>
          </a:p>
        </p:txBody>
      </p:sp>
      <p:sp>
        <p:nvSpPr>
          <p:cNvPr id="4146" name="TextBox 39">
            <a:extLst>
              <a:ext uri="{FF2B5EF4-FFF2-40B4-BE49-F238E27FC236}">
                <a16:creationId xmlns:a16="http://schemas.microsoft.com/office/drawing/2014/main" id="{98A441B1-9577-D1AA-AA81-A8AD4D49B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724" y="3862110"/>
            <a:ext cx="373528" cy="19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52" dirty="0"/>
              <a:t>b.)</a:t>
            </a:r>
          </a:p>
        </p:txBody>
      </p:sp>
      <p:pic>
        <p:nvPicPr>
          <p:cNvPr id="4155" name="Picture 8">
            <a:extLst>
              <a:ext uri="{FF2B5EF4-FFF2-40B4-BE49-F238E27FC236}">
                <a16:creationId xmlns:a16="http://schemas.microsoft.com/office/drawing/2014/main" id="{7EF537F9-636E-9ADC-5348-26124AC5E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36" y="3868343"/>
            <a:ext cx="2821904" cy="2052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60" name="Picture 10">
            <a:extLst>
              <a:ext uri="{FF2B5EF4-FFF2-40B4-BE49-F238E27FC236}">
                <a16:creationId xmlns:a16="http://schemas.microsoft.com/office/drawing/2014/main" id="{B6A00183-5B9E-73B6-CAB5-F4211FC45C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1236" y="1816049"/>
            <a:ext cx="2821904" cy="2052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61" name="TextBox 39">
            <a:extLst>
              <a:ext uri="{FF2B5EF4-FFF2-40B4-BE49-F238E27FC236}">
                <a16:creationId xmlns:a16="http://schemas.microsoft.com/office/drawing/2014/main" id="{8EADE7DB-9603-46C3-6D7A-E8D17A5FA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809815"/>
            <a:ext cx="373529" cy="1926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52" dirty="0"/>
              <a:t>a.)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19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21939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18126</TotalTime>
  <Words>617</Words>
  <Application>Microsoft Office PowerPoint</Application>
  <PresentationFormat>Widescreen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PowerPoint Presentation</vt:lpstr>
    </vt:vector>
  </TitlesOfParts>
  <Company>SciFor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Posters1st</dc:creator>
  <cp:lastModifiedBy>Yeung, Christine</cp:lastModifiedBy>
  <cp:revision>247</cp:revision>
  <dcterms:created xsi:type="dcterms:W3CDTF">2003-12-17T18:44:28Z</dcterms:created>
  <dcterms:modified xsi:type="dcterms:W3CDTF">2022-07-12T22:48:19Z</dcterms:modified>
</cp:coreProperties>
</file>