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9" r:id="rId2"/>
  </p:sldMasterIdLst>
  <p:notesMasterIdLst>
    <p:notesMasterId r:id="rId4"/>
  </p:notesMasterIdLst>
  <p:handoutMasterIdLst>
    <p:handoutMasterId r:id="rId5"/>
  </p:handoutMasterIdLst>
  <p:sldIdLst>
    <p:sldId id="263" r:id="rId3"/>
  </p:sldIdLst>
  <p:sldSz cx="51206400" cy="28803600"/>
  <p:notesSz cx="7010400" cy="9236075"/>
  <p:defaultTextStyle>
    <a:defPPr>
      <a:defRPr lang="en-US"/>
    </a:defPPr>
    <a:lvl1pPr algn="l" rtl="0" eaLnBrk="0" fontAlgn="base" hangingPunct="0">
      <a:spcBef>
        <a:spcPct val="20000"/>
      </a:spcBef>
      <a:spcAft>
        <a:spcPct val="0"/>
      </a:spcAft>
      <a:buChar char="•"/>
      <a:defRPr sz="10700" kern="1200">
        <a:solidFill>
          <a:schemeClr val="tx1"/>
        </a:solidFill>
        <a:latin typeface="Times New Roman" pitchFamily="18" charset="0"/>
        <a:ea typeface="+mn-ea"/>
        <a:cs typeface="+mn-cs"/>
      </a:defRPr>
    </a:lvl1pPr>
    <a:lvl2pPr marL="496486" algn="l" rtl="0" eaLnBrk="0" fontAlgn="base" hangingPunct="0">
      <a:spcBef>
        <a:spcPct val="20000"/>
      </a:spcBef>
      <a:spcAft>
        <a:spcPct val="0"/>
      </a:spcAft>
      <a:buChar char="•"/>
      <a:defRPr sz="10700" kern="1200">
        <a:solidFill>
          <a:schemeClr val="tx1"/>
        </a:solidFill>
        <a:latin typeface="Times New Roman" pitchFamily="18" charset="0"/>
        <a:ea typeface="+mn-ea"/>
        <a:cs typeface="+mn-cs"/>
      </a:defRPr>
    </a:lvl2pPr>
    <a:lvl3pPr marL="992968" algn="l" rtl="0" eaLnBrk="0" fontAlgn="base" hangingPunct="0">
      <a:spcBef>
        <a:spcPct val="20000"/>
      </a:spcBef>
      <a:spcAft>
        <a:spcPct val="0"/>
      </a:spcAft>
      <a:buChar char="•"/>
      <a:defRPr sz="10700" kern="1200">
        <a:solidFill>
          <a:schemeClr val="tx1"/>
        </a:solidFill>
        <a:latin typeface="Times New Roman" pitchFamily="18" charset="0"/>
        <a:ea typeface="+mn-ea"/>
        <a:cs typeface="+mn-cs"/>
      </a:defRPr>
    </a:lvl3pPr>
    <a:lvl4pPr marL="1489455" algn="l" rtl="0" eaLnBrk="0" fontAlgn="base" hangingPunct="0">
      <a:spcBef>
        <a:spcPct val="20000"/>
      </a:spcBef>
      <a:spcAft>
        <a:spcPct val="0"/>
      </a:spcAft>
      <a:buChar char="•"/>
      <a:defRPr sz="10700" kern="1200">
        <a:solidFill>
          <a:schemeClr val="tx1"/>
        </a:solidFill>
        <a:latin typeface="Times New Roman" pitchFamily="18" charset="0"/>
        <a:ea typeface="+mn-ea"/>
        <a:cs typeface="+mn-cs"/>
      </a:defRPr>
    </a:lvl4pPr>
    <a:lvl5pPr marL="1985937" algn="l" rtl="0" eaLnBrk="0" fontAlgn="base" hangingPunct="0">
      <a:spcBef>
        <a:spcPct val="20000"/>
      </a:spcBef>
      <a:spcAft>
        <a:spcPct val="0"/>
      </a:spcAft>
      <a:buChar char="•"/>
      <a:defRPr sz="10700" kern="1200">
        <a:solidFill>
          <a:schemeClr val="tx1"/>
        </a:solidFill>
        <a:latin typeface="Times New Roman" pitchFamily="18" charset="0"/>
        <a:ea typeface="+mn-ea"/>
        <a:cs typeface="+mn-cs"/>
      </a:defRPr>
    </a:lvl5pPr>
    <a:lvl6pPr marL="2482423" algn="l" defTabSz="992968" rtl="0" eaLnBrk="1" latinLnBrk="0" hangingPunct="1">
      <a:defRPr sz="10700" kern="1200">
        <a:solidFill>
          <a:schemeClr val="tx1"/>
        </a:solidFill>
        <a:latin typeface="Times New Roman" pitchFamily="18" charset="0"/>
        <a:ea typeface="+mn-ea"/>
        <a:cs typeface="+mn-cs"/>
      </a:defRPr>
    </a:lvl6pPr>
    <a:lvl7pPr marL="2978905" algn="l" defTabSz="992968" rtl="0" eaLnBrk="1" latinLnBrk="0" hangingPunct="1">
      <a:defRPr sz="10700" kern="1200">
        <a:solidFill>
          <a:schemeClr val="tx1"/>
        </a:solidFill>
        <a:latin typeface="Times New Roman" pitchFamily="18" charset="0"/>
        <a:ea typeface="+mn-ea"/>
        <a:cs typeface="+mn-cs"/>
      </a:defRPr>
    </a:lvl7pPr>
    <a:lvl8pPr marL="3475391" algn="l" defTabSz="992968" rtl="0" eaLnBrk="1" latinLnBrk="0" hangingPunct="1">
      <a:defRPr sz="10700" kern="1200">
        <a:solidFill>
          <a:schemeClr val="tx1"/>
        </a:solidFill>
        <a:latin typeface="Times New Roman" pitchFamily="18" charset="0"/>
        <a:ea typeface="+mn-ea"/>
        <a:cs typeface="+mn-cs"/>
      </a:defRPr>
    </a:lvl8pPr>
    <a:lvl9pPr marL="3971874" algn="l" defTabSz="992968" rtl="0" eaLnBrk="1" latinLnBrk="0" hangingPunct="1">
      <a:defRPr sz="107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290" userDrawn="1">
          <p15:clr>
            <a:srgbClr val="A4A3A4"/>
          </p15:clr>
        </p15:guide>
        <p15:guide id="2" pos="15120" userDrawn="1">
          <p15:clr>
            <a:srgbClr val="A4A3A4"/>
          </p15:clr>
        </p15:guide>
        <p15:guide id="3" orient="horz" pos="9072" userDrawn="1">
          <p15:clr>
            <a:srgbClr val="A4A3A4"/>
          </p15:clr>
        </p15:guide>
        <p15:guide id="4" pos="16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4F56E3"/>
    <a:srgbClr val="8AA5DC"/>
    <a:srgbClr val="FFFFFF"/>
    <a:srgbClr val="333333"/>
    <a:srgbClr val="FFFFCC"/>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1602" autoAdjust="0"/>
  </p:normalViewPr>
  <p:slideViewPr>
    <p:cSldViewPr>
      <p:cViewPr>
        <p:scale>
          <a:sx n="20" d="100"/>
          <a:sy n="20" d="100"/>
        </p:scale>
        <p:origin x="2070" y="486"/>
      </p:cViewPr>
      <p:guideLst>
        <p:guide orient="horz" pos="7290"/>
        <p:guide pos="15120"/>
        <p:guide orient="horz" pos="9072"/>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6835" cy="5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dirty="0"/>
          </a:p>
        </p:txBody>
      </p:sp>
      <p:sp>
        <p:nvSpPr>
          <p:cNvPr id="9219" name="Rectangle 3"/>
          <p:cNvSpPr>
            <a:spLocks noGrp="1" noChangeArrowheads="1"/>
          </p:cNvSpPr>
          <p:nvPr>
            <p:ph type="dt" sz="quarter" idx="1"/>
          </p:nvPr>
        </p:nvSpPr>
        <p:spPr bwMode="auto">
          <a:xfrm>
            <a:off x="3957057" y="0"/>
            <a:ext cx="3025630" cy="5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dirty="0"/>
          </a:p>
        </p:txBody>
      </p:sp>
      <p:sp>
        <p:nvSpPr>
          <p:cNvPr id="9220" name="Rectangle 4"/>
          <p:cNvSpPr>
            <a:spLocks noGrp="1" noChangeArrowheads="1"/>
          </p:cNvSpPr>
          <p:nvPr>
            <p:ph type="ftr" sz="quarter" idx="2"/>
          </p:nvPr>
        </p:nvSpPr>
        <p:spPr bwMode="auto">
          <a:xfrm>
            <a:off x="0" y="8723658"/>
            <a:ext cx="3026835" cy="51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dirty="0"/>
          </a:p>
        </p:txBody>
      </p:sp>
      <p:sp>
        <p:nvSpPr>
          <p:cNvPr id="9221" name="Rectangle 5"/>
          <p:cNvSpPr>
            <a:spLocks noGrp="1" noChangeArrowheads="1"/>
          </p:cNvSpPr>
          <p:nvPr>
            <p:ph type="sldNum" sz="quarter" idx="3"/>
          </p:nvPr>
        </p:nvSpPr>
        <p:spPr bwMode="auto">
          <a:xfrm>
            <a:off x="3957057" y="8723658"/>
            <a:ext cx="3025630" cy="51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51174361-862A-42D6-B3EE-881F47FEA0E5}" type="slidenum">
              <a:rPr lang="en-US"/>
              <a:pPr/>
              <a:t>‹#›</a:t>
            </a:fld>
            <a:endParaRPr lang="en-US" dirty="0"/>
          </a:p>
        </p:txBody>
      </p:sp>
    </p:spTree>
    <p:extLst>
      <p:ext uri="{BB962C8B-B14F-4D97-AF65-F5344CB8AC3E}">
        <p14:creationId xmlns:p14="http://schemas.microsoft.com/office/powerpoint/2010/main" val="103160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28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500" kern="1200">
        <a:solidFill>
          <a:schemeClr val="tx1"/>
        </a:solidFill>
        <a:latin typeface="Times New Roman" pitchFamily="18" charset="0"/>
        <a:ea typeface="+mn-ea"/>
        <a:cs typeface="+mn-cs"/>
      </a:defRPr>
    </a:lvl1pPr>
    <a:lvl2pPr marL="496486" algn="l" rtl="0" fontAlgn="base">
      <a:spcBef>
        <a:spcPct val="30000"/>
      </a:spcBef>
      <a:spcAft>
        <a:spcPct val="0"/>
      </a:spcAft>
      <a:defRPr sz="1500" kern="1200">
        <a:solidFill>
          <a:schemeClr val="tx1"/>
        </a:solidFill>
        <a:latin typeface="Times New Roman" pitchFamily="18" charset="0"/>
        <a:ea typeface="+mn-ea"/>
        <a:cs typeface="+mn-cs"/>
      </a:defRPr>
    </a:lvl2pPr>
    <a:lvl3pPr marL="992968" algn="l" rtl="0" fontAlgn="base">
      <a:spcBef>
        <a:spcPct val="30000"/>
      </a:spcBef>
      <a:spcAft>
        <a:spcPct val="0"/>
      </a:spcAft>
      <a:defRPr sz="1500" kern="1200">
        <a:solidFill>
          <a:schemeClr val="tx1"/>
        </a:solidFill>
        <a:latin typeface="Times New Roman" pitchFamily="18" charset="0"/>
        <a:ea typeface="+mn-ea"/>
        <a:cs typeface="+mn-cs"/>
      </a:defRPr>
    </a:lvl3pPr>
    <a:lvl4pPr marL="1489455" algn="l" rtl="0" fontAlgn="base">
      <a:spcBef>
        <a:spcPct val="30000"/>
      </a:spcBef>
      <a:spcAft>
        <a:spcPct val="0"/>
      </a:spcAft>
      <a:defRPr sz="1500" kern="1200">
        <a:solidFill>
          <a:schemeClr val="tx1"/>
        </a:solidFill>
        <a:latin typeface="Times New Roman" pitchFamily="18" charset="0"/>
        <a:ea typeface="+mn-ea"/>
        <a:cs typeface="+mn-cs"/>
      </a:defRPr>
    </a:lvl4pPr>
    <a:lvl5pPr marL="1985937" algn="l" rtl="0" fontAlgn="base">
      <a:spcBef>
        <a:spcPct val="30000"/>
      </a:spcBef>
      <a:spcAft>
        <a:spcPct val="0"/>
      </a:spcAft>
      <a:defRPr sz="1500" kern="1200">
        <a:solidFill>
          <a:schemeClr val="tx1"/>
        </a:solidFill>
        <a:latin typeface="Times New Roman" pitchFamily="18" charset="0"/>
        <a:ea typeface="+mn-ea"/>
        <a:cs typeface="+mn-cs"/>
      </a:defRPr>
    </a:lvl5pPr>
    <a:lvl6pPr marL="2482423" algn="l" defTabSz="992968" rtl="0" eaLnBrk="1" latinLnBrk="0" hangingPunct="1">
      <a:defRPr sz="1500" kern="1200">
        <a:solidFill>
          <a:schemeClr val="tx1"/>
        </a:solidFill>
        <a:latin typeface="+mn-lt"/>
        <a:ea typeface="+mn-ea"/>
        <a:cs typeface="+mn-cs"/>
      </a:defRPr>
    </a:lvl6pPr>
    <a:lvl7pPr marL="2978905" algn="l" defTabSz="992968" rtl="0" eaLnBrk="1" latinLnBrk="0" hangingPunct="1">
      <a:defRPr sz="1500" kern="1200">
        <a:solidFill>
          <a:schemeClr val="tx1"/>
        </a:solidFill>
        <a:latin typeface="+mn-lt"/>
        <a:ea typeface="+mn-ea"/>
        <a:cs typeface="+mn-cs"/>
      </a:defRPr>
    </a:lvl7pPr>
    <a:lvl8pPr marL="3475391" algn="l" defTabSz="992968" rtl="0" eaLnBrk="1" latinLnBrk="0" hangingPunct="1">
      <a:defRPr sz="1500" kern="1200">
        <a:solidFill>
          <a:schemeClr val="tx1"/>
        </a:solidFill>
        <a:latin typeface="+mn-lt"/>
        <a:ea typeface="+mn-ea"/>
        <a:cs typeface="+mn-cs"/>
      </a:defRPr>
    </a:lvl8pPr>
    <a:lvl9pPr marL="3971874" algn="l" defTabSz="99296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a:xfrm>
            <a:off x="701281" y="4387973"/>
            <a:ext cx="5607838" cy="4155816"/>
          </a:xfrm>
          <a:prstGeom prst="rect">
            <a:avLst/>
          </a:prstGeom>
        </p:spPr>
        <p:txBody>
          <a:bodyPr/>
          <a:lstStyle/>
          <a:p>
            <a:endParaRPr lang="en-US" baseline="0" dirty="0"/>
          </a:p>
          <a:p>
            <a:endParaRPr lang="en-US" dirty="0"/>
          </a:p>
        </p:txBody>
      </p:sp>
    </p:spTree>
    <p:extLst>
      <p:ext uri="{BB962C8B-B14F-4D97-AF65-F5344CB8AC3E}">
        <p14:creationId xmlns:p14="http://schemas.microsoft.com/office/powerpoint/2010/main" val="408772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6" y="8947372"/>
            <a:ext cx="43526074" cy="6174521"/>
          </a:xfrm>
        </p:spPr>
        <p:txBody>
          <a:bodyPr/>
          <a:lstStyle/>
          <a:p>
            <a:r>
              <a:rPr lang="en-US"/>
              <a:t>Click to edit Master title style</a:t>
            </a:r>
            <a:endParaRPr lang="en-US" dirty="0"/>
          </a:p>
        </p:txBody>
      </p:sp>
      <p:sp>
        <p:nvSpPr>
          <p:cNvPr id="3" name="Subtitle 2"/>
          <p:cNvSpPr>
            <a:spLocks noGrp="1"/>
          </p:cNvSpPr>
          <p:nvPr>
            <p:ph type="subTitle" idx="1"/>
          </p:nvPr>
        </p:nvSpPr>
        <p:spPr>
          <a:xfrm>
            <a:off x="7680333" y="16322040"/>
            <a:ext cx="35845751" cy="7360920"/>
          </a:xfrm>
        </p:spPr>
        <p:txBody>
          <a:bodyPr/>
          <a:lstStyle>
            <a:lvl1pPr marL="0" indent="0" algn="ctr">
              <a:buNone/>
              <a:defRPr/>
            </a:lvl1pPr>
            <a:lvl2pPr marL="339976" indent="0" algn="ctr">
              <a:buNone/>
              <a:defRPr/>
            </a:lvl2pPr>
            <a:lvl3pPr marL="679950" indent="0" algn="ctr">
              <a:buNone/>
              <a:defRPr/>
            </a:lvl3pPr>
            <a:lvl4pPr marL="1019927" indent="0" algn="ctr">
              <a:buNone/>
              <a:defRPr/>
            </a:lvl4pPr>
            <a:lvl5pPr marL="1359902" indent="0" algn="ctr">
              <a:buNone/>
              <a:defRPr/>
            </a:lvl5pPr>
            <a:lvl6pPr marL="1699878" indent="0" algn="ctr">
              <a:buNone/>
              <a:defRPr/>
            </a:lvl6pPr>
            <a:lvl7pPr marL="2039852" indent="0" algn="ctr">
              <a:buNone/>
              <a:defRPr/>
            </a:lvl7pPr>
            <a:lvl8pPr marL="2379829" indent="0" algn="ctr">
              <a:buNone/>
              <a:defRPr/>
            </a:lvl8pPr>
            <a:lvl9pPr marL="2719804"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B16B3DE-DF09-4906-844B-5EE0F3CA3599}" type="slidenum">
              <a:rPr lang="en-US"/>
              <a:pPr/>
              <a:t>‹#›</a:t>
            </a:fld>
            <a:endParaRPr lang="en-US" dirty="0"/>
          </a:p>
        </p:txBody>
      </p:sp>
    </p:spTree>
    <p:extLst>
      <p:ext uri="{BB962C8B-B14F-4D97-AF65-F5344CB8AC3E}">
        <p14:creationId xmlns:p14="http://schemas.microsoft.com/office/powerpoint/2010/main" val="17003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B589F5-D518-43B7-B956-3BF6DAD420C8}" type="slidenum">
              <a:rPr lang="en-US"/>
              <a:pPr/>
              <a:t>‹#›</a:t>
            </a:fld>
            <a:endParaRPr lang="en-US" dirty="0"/>
          </a:p>
        </p:txBody>
      </p:sp>
    </p:spTree>
    <p:extLst>
      <p:ext uri="{BB962C8B-B14F-4D97-AF65-F5344CB8AC3E}">
        <p14:creationId xmlns:p14="http://schemas.microsoft.com/office/powerpoint/2010/main" val="184543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87" y="1153897"/>
            <a:ext cx="11520490" cy="245755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46" y="1153897"/>
            <a:ext cx="34412240" cy="245755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D77BDF0-292A-494B-9D2E-6D647367B3A4}" type="slidenum">
              <a:rPr lang="en-US"/>
              <a:pPr/>
              <a:t>‹#›</a:t>
            </a:fld>
            <a:endParaRPr lang="en-US" dirty="0"/>
          </a:p>
        </p:txBody>
      </p:sp>
    </p:spTree>
    <p:extLst>
      <p:ext uri="{BB962C8B-B14F-4D97-AF65-F5344CB8AC3E}">
        <p14:creationId xmlns:p14="http://schemas.microsoft.com/office/powerpoint/2010/main" val="4514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40" y="1153896"/>
            <a:ext cx="46085127" cy="4800600"/>
          </a:xfrm>
        </p:spPr>
        <p:txBody>
          <a:bodyPr/>
          <a:lstStyle/>
          <a:p>
            <a:r>
              <a:rPr lang="en-US"/>
              <a:t>Click to edit Master title style</a:t>
            </a:r>
          </a:p>
        </p:txBody>
      </p:sp>
      <p:sp>
        <p:nvSpPr>
          <p:cNvPr id="3" name="Text Placeholder 2"/>
          <p:cNvSpPr>
            <a:spLocks noGrp="1"/>
          </p:cNvSpPr>
          <p:nvPr>
            <p:ph type="body" sz="half" idx="1"/>
          </p:nvPr>
        </p:nvSpPr>
        <p:spPr>
          <a:xfrm>
            <a:off x="2560648" y="6720844"/>
            <a:ext cx="22966361" cy="19008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13" y="6720845"/>
            <a:ext cx="22966365" cy="9443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13" y="16284538"/>
            <a:ext cx="22966365" cy="9444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40" y="26229529"/>
            <a:ext cx="11947527" cy="2000250"/>
          </a:xfrm>
        </p:spPr>
        <p:txBody>
          <a:bodyPr/>
          <a:lstStyle>
            <a:lvl1pPr>
              <a:defRPr/>
            </a:lvl1pPr>
          </a:lstStyle>
          <a:p>
            <a:endParaRPr lang="en-US" dirty="0"/>
          </a:p>
        </p:txBody>
      </p:sp>
      <p:sp>
        <p:nvSpPr>
          <p:cNvPr id="7" name="Footer Placeholder 6"/>
          <p:cNvSpPr>
            <a:spLocks noGrp="1"/>
          </p:cNvSpPr>
          <p:nvPr>
            <p:ph type="ftr" sz="quarter" idx="11"/>
          </p:nvPr>
        </p:nvSpPr>
        <p:spPr>
          <a:xfrm>
            <a:off x="17495840" y="26229529"/>
            <a:ext cx="16214727" cy="2000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36698240" y="26229529"/>
            <a:ext cx="11947527" cy="2000250"/>
          </a:xfrm>
        </p:spPr>
        <p:txBody>
          <a:bodyPr/>
          <a:lstStyle>
            <a:lvl1pPr>
              <a:defRPr/>
            </a:lvl1pPr>
          </a:lstStyle>
          <a:p>
            <a:fld id="{399F81F1-3B06-4A4B-9BD7-73B44DED6B47}" type="slidenum">
              <a:rPr lang="en-US"/>
              <a:pPr/>
              <a:t>‹#›</a:t>
            </a:fld>
            <a:endParaRPr lang="en-US" dirty="0"/>
          </a:p>
        </p:txBody>
      </p:sp>
    </p:spTree>
    <p:extLst>
      <p:ext uri="{BB962C8B-B14F-4D97-AF65-F5344CB8AC3E}">
        <p14:creationId xmlns:p14="http://schemas.microsoft.com/office/powerpoint/2010/main" val="165831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11B922D-2EB9-440C-AD24-8BCA926725CE}" type="slidenum">
              <a:rPr lang="en-US"/>
              <a:pPr/>
              <a:t>‹#›</a:t>
            </a:fld>
            <a:endParaRPr lang="en-US" dirty="0"/>
          </a:p>
        </p:txBody>
      </p:sp>
    </p:spTree>
    <p:extLst>
      <p:ext uri="{BB962C8B-B14F-4D97-AF65-F5344CB8AC3E}">
        <p14:creationId xmlns:p14="http://schemas.microsoft.com/office/powerpoint/2010/main" val="178411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7" y="18508565"/>
            <a:ext cx="43526074" cy="5720715"/>
          </a:xfrm>
        </p:spPr>
        <p:txBody>
          <a:bodyPr anchor="t"/>
          <a:lstStyle>
            <a:lvl1pPr algn="l">
              <a:defRPr sz="3013" b="1" cap="all"/>
            </a:lvl1pPr>
          </a:lstStyle>
          <a:p>
            <a:r>
              <a:rPr lang="en-US"/>
              <a:t>Click to edit Master title style</a:t>
            </a:r>
            <a:endParaRPr lang="en-US" dirty="0"/>
          </a:p>
        </p:txBody>
      </p:sp>
      <p:sp>
        <p:nvSpPr>
          <p:cNvPr id="3" name="Text Placeholder 2"/>
          <p:cNvSpPr>
            <a:spLocks noGrp="1"/>
          </p:cNvSpPr>
          <p:nvPr>
            <p:ph type="body" idx="1"/>
          </p:nvPr>
        </p:nvSpPr>
        <p:spPr>
          <a:xfrm>
            <a:off x="4044957" y="12207780"/>
            <a:ext cx="43526074" cy="6300789"/>
          </a:xfrm>
        </p:spPr>
        <p:txBody>
          <a:bodyPr anchor="b"/>
          <a:lstStyle>
            <a:lvl1pPr marL="0" indent="0">
              <a:buNone/>
              <a:defRPr sz="1507"/>
            </a:lvl1pPr>
            <a:lvl2pPr marL="339976" indent="0">
              <a:buNone/>
              <a:defRPr sz="1301"/>
            </a:lvl2pPr>
            <a:lvl3pPr marL="679950" indent="0">
              <a:buNone/>
              <a:defRPr sz="1164"/>
            </a:lvl3pPr>
            <a:lvl4pPr marL="1019927" indent="0">
              <a:buNone/>
              <a:defRPr sz="1027"/>
            </a:lvl4pPr>
            <a:lvl5pPr marL="1359902" indent="0">
              <a:buNone/>
              <a:defRPr sz="1027"/>
            </a:lvl5pPr>
            <a:lvl6pPr marL="1699878" indent="0">
              <a:buNone/>
              <a:defRPr sz="1027"/>
            </a:lvl6pPr>
            <a:lvl7pPr marL="2039852" indent="0">
              <a:buNone/>
              <a:defRPr sz="1027"/>
            </a:lvl7pPr>
            <a:lvl8pPr marL="2379829" indent="0">
              <a:buNone/>
              <a:defRPr sz="1027"/>
            </a:lvl8pPr>
            <a:lvl9pPr marL="2719804" indent="0">
              <a:buNone/>
              <a:defRPr sz="102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70FA14-9D39-4806-949E-B3BE3891BC43}" type="slidenum">
              <a:rPr lang="en-US"/>
              <a:pPr/>
              <a:t>‹#›</a:t>
            </a:fld>
            <a:endParaRPr lang="en-US" dirty="0"/>
          </a:p>
        </p:txBody>
      </p:sp>
    </p:spTree>
    <p:extLst>
      <p:ext uri="{BB962C8B-B14F-4D97-AF65-F5344CB8AC3E}">
        <p14:creationId xmlns:p14="http://schemas.microsoft.com/office/powerpoint/2010/main" val="21788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60648" y="6720844"/>
            <a:ext cx="22966361" cy="19008626"/>
          </a:xfrm>
        </p:spPr>
        <p:txBody>
          <a:bodyPr/>
          <a:lstStyle>
            <a:lvl1pPr>
              <a:defRPr sz="2054"/>
            </a:lvl1pPr>
            <a:lvl2pPr>
              <a:defRPr sz="1644"/>
            </a:lvl2pPr>
            <a:lvl3pPr>
              <a:defRPr sz="1507"/>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13" y="6720844"/>
            <a:ext cx="22966365" cy="19008626"/>
          </a:xfrm>
        </p:spPr>
        <p:txBody>
          <a:bodyPr/>
          <a:lstStyle>
            <a:lvl1pPr>
              <a:defRPr sz="2054"/>
            </a:lvl1pPr>
            <a:lvl2pPr>
              <a:defRPr sz="1644"/>
            </a:lvl2pPr>
            <a:lvl3pPr>
              <a:defRPr sz="1507"/>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B6C924F-BBDA-41FD-9C55-1FB7E56E7068}" type="slidenum">
              <a:rPr lang="en-US"/>
              <a:pPr/>
              <a:t>‹#›</a:t>
            </a:fld>
            <a:endParaRPr lang="en-US" dirty="0"/>
          </a:p>
        </p:txBody>
      </p:sp>
    </p:spTree>
    <p:extLst>
      <p:ext uri="{BB962C8B-B14F-4D97-AF65-F5344CB8AC3E}">
        <p14:creationId xmlns:p14="http://schemas.microsoft.com/office/powerpoint/2010/main" val="15415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42" y="6447060"/>
            <a:ext cx="22625054" cy="2687835"/>
          </a:xfrm>
        </p:spPr>
        <p:txBody>
          <a:bodyPr anchor="b"/>
          <a:lstStyle>
            <a:lvl1pPr marL="0" indent="0">
              <a:buNone/>
              <a:defRPr sz="1644" b="1"/>
            </a:lvl1pPr>
            <a:lvl2pPr marL="339976" indent="0">
              <a:buNone/>
              <a:defRPr sz="1507" b="1"/>
            </a:lvl2pPr>
            <a:lvl3pPr marL="679950" indent="0">
              <a:buNone/>
              <a:defRPr sz="1301" b="1"/>
            </a:lvl3pPr>
            <a:lvl4pPr marL="1019927" indent="0">
              <a:buNone/>
              <a:defRPr sz="1164" b="1"/>
            </a:lvl4pPr>
            <a:lvl5pPr marL="1359902" indent="0">
              <a:buNone/>
              <a:defRPr sz="1164" b="1"/>
            </a:lvl5pPr>
            <a:lvl6pPr marL="1699878" indent="0">
              <a:buNone/>
              <a:defRPr sz="1164" b="1"/>
            </a:lvl6pPr>
            <a:lvl7pPr marL="2039852" indent="0">
              <a:buNone/>
              <a:defRPr sz="1164" b="1"/>
            </a:lvl7pPr>
            <a:lvl8pPr marL="2379829" indent="0">
              <a:buNone/>
              <a:defRPr sz="1164" b="1"/>
            </a:lvl8pPr>
            <a:lvl9pPr marL="2719804" indent="0">
              <a:buNone/>
              <a:defRPr sz="1164" b="1"/>
            </a:lvl9pPr>
          </a:lstStyle>
          <a:p>
            <a:pPr lvl="0"/>
            <a:r>
              <a:rPr lang="en-US"/>
              <a:t>Click to edit Master text styles</a:t>
            </a:r>
          </a:p>
        </p:txBody>
      </p:sp>
      <p:sp>
        <p:nvSpPr>
          <p:cNvPr id="4" name="Content Placeholder 3"/>
          <p:cNvSpPr>
            <a:spLocks noGrp="1"/>
          </p:cNvSpPr>
          <p:nvPr>
            <p:ph sz="half" idx="2"/>
          </p:nvPr>
        </p:nvSpPr>
        <p:spPr>
          <a:xfrm>
            <a:off x="2560642" y="9134895"/>
            <a:ext cx="22625054" cy="16594575"/>
          </a:xfrm>
        </p:spPr>
        <p:txBody>
          <a:bodyPr/>
          <a:lstStyle>
            <a:lvl1pPr>
              <a:defRPr sz="1644"/>
            </a:lvl1pPr>
            <a:lvl2pPr>
              <a:defRPr sz="1507"/>
            </a:lvl2pPr>
            <a:lvl3pPr>
              <a:defRPr sz="1301"/>
            </a:lvl3pPr>
            <a:lvl4pPr>
              <a:defRPr sz="1164"/>
            </a:lvl4pPr>
            <a:lvl5pPr>
              <a:defRPr sz="1164"/>
            </a:lvl5pPr>
            <a:lvl6pPr>
              <a:defRPr sz="1164"/>
            </a:lvl6pPr>
            <a:lvl7pPr>
              <a:defRPr sz="1164"/>
            </a:lvl7pPr>
            <a:lvl8pPr>
              <a:defRPr sz="1164"/>
            </a:lvl8pPr>
            <a:lvl9pPr>
              <a:defRPr sz="1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9" y="6447060"/>
            <a:ext cx="22632988" cy="2687835"/>
          </a:xfrm>
        </p:spPr>
        <p:txBody>
          <a:bodyPr anchor="b"/>
          <a:lstStyle>
            <a:lvl1pPr marL="0" indent="0">
              <a:buNone/>
              <a:defRPr sz="1644" b="1"/>
            </a:lvl1pPr>
            <a:lvl2pPr marL="339976" indent="0">
              <a:buNone/>
              <a:defRPr sz="1507" b="1"/>
            </a:lvl2pPr>
            <a:lvl3pPr marL="679950" indent="0">
              <a:buNone/>
              <a:defRPr sz="1301" b="1"/>
            </a:lvl3pPr>
            <a:lvl4pPr marL="1019927" indent="0">
              <a:buNone/>
              <a:defRPr sz="1164" b="1"/>
            </a:lvl4pPr>
            <a:lvl5pPr marL="1359902" indent="0">
              <a:buNone/>
              <a:defRPr sz="1164" b="1"/>
            </a:lvl5pPr>
            <a:lvl6pPr marL="1699878" indent="0">
              <a:buNone/>
              <a:defRPr sz="1164" b="1"/>
            </a:lvl6pPr>
            <a:lvl7pPr marL="2039852" indent="0">
              <a:buNone/>
              <a:defRPr sz="1164" b="1"/>
            </a:lvl7pPr>
            <a:lvl8pPr marL="2379829" indent="0">
              <a:buNone/>
              <a:defRPr sz="1164" b="1"/>
            </a:lvl8pPr>
            <a:lvl9pPr marL="2719804" indent="0">
              <a:buNone/>
              <a:defRPr sz="1164" b="1"/>
            </a:lvl9pPr>
          </a:lstStyle>
          <a:p>
            <a:pPr lvl="0"/>
            <a:r>
              <a:rPr lang="en-US"/>
              <a:t>Click to edit Master text styles</a:t>
            </a:r>
          </a:p>
        </p:txBody>
      </p:sp>
      <p:sp>
        <p:nvSpPr>
          <p:cNvPr id="6" name="Content Placeholder 5"/>
          <p:cNvSpPr>
            <a:spLocks noGrp="1"/>
          </p:cNvSpPr>
          <p:nvPr>
            <p:ph sz="quarter" idx="4"/>
          </p:nvPr>
        </p:nvSpPr>
        <p:spPr>
          <a:xfrm>
            <a:off x="26012779" y="9134895"/>
            <a:ext cx="22632988" cy="16594575"/>
          </a:xfrm>
        </p:spPr>
        <p:txBody>
          <a:bodyPr/>
          <a:lstStyle>
            <a:lvl1pPr>
              <a:defRPr sz="1644"/>
            </a:lvl1pPr>
            <a:lvl2pPr>
              <a:defRPr sz="1507"/>
            </a:lvl2pPr>
            <a:lvl3pPr>
              <a:defRPr sz="1301"/>
            </a:lvl3pPr>
            <a:lvl4pPr>
              <a:defRPr sz="1164"/>
            </a:lvl4pPr>
            <a:lvl5pPr>
              <a:defRPr sz="1164"/>
            </a:lvl5pPr>
            <a:lvl6pPr>
              <a:defRPr sz="1164"/>
            </a:lvl6pPr>
            <a:lvl7pPr>
              <a:defRPr sz="1164"/>
            </a:lvl7pPr>
            <a:lvl8pPr>
              <a:defRPr sz="1164"/>
            </a:lvl8pPr>
            <a:lvl9pPr>
              <a:defRPr sz="1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D7FBADF-B505-4198-8365-9B71066E0556}" type="slidenum">
              <a:rPr lang="en-US"/>
              <a:pPr/>
              <a:t>‹#›</a:t>
            </a:fld>
            <a:endParaRPr lang="en-US" dirty="0"/>
          </a:p>
        </p:txBody>
      </p:sp>
    </p:spTree>
    <p:extLst>
      <p:ext uri="{BB962C8B-B14F-4D97-AF65-F5344CB8AC3E}">
        <p14:creationId xmlns:p14="http://schemas.microsoft.com/office/powerpoint/2010/main" val="21037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2942252-4A21-4631-A3D7-208DDDEC7C17}" type="slidenum">
              <a:rPr lang="en-US"/>
              <a:pPr/>
              <a:t>‹#›</a:t>
            </a:fld>
            <a:endParaRPr lang="en-US" dirty="0"/>
          </a:p>
        </p:txBody>
      </p:sp>
    </p:spTree>
    <p:extLst>
      <p:ext uri="{BB962C8B-B14F-4D97-AF65-F5344CB8AC3E}">
        <p14:creationId xmlns:p14="http://schemas.microsoft.com/office/powerpoint/2010/main" val="11103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AFCFBB-598A-4730-9CBA-908DB7144FCC}" type="slidenum">
              <a:rPr lang="en-US"/>
              <a:pPr/>
              <a:t>‹#›</a:t>
            </a:fld>
            <a:endParaRPr lang="en-US" dirty="0"/>
          </a:p>
        </p:txBody>
      </p:sp>
    </p:spTree>
    <p:extLst>
      <p:ext uri="{BB962C8B-B14F-4D97-AF65-F5344CB8AC3E}">
        <p14:creationId xmlns:p14="http://schemas.microsoft.com/office/powerpoint/2010/main" val="7591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49" y="1146394"/>
            <a:ext cx="16846550" cy="4880610"/>
          </a:xfrm>
        </p:spPr>
        <p:txBody>
          <a:bodyPr anchor="b"/>
          <a:lstStyle>
            <a:lvl1pPr algn="l">
              <a:defRPr sz="1507" b="1"/>
            </a:lvl1pPr>
          </a:lstStyle>
          <a:p>
            <a:r>
              <a:rPr lang="en-US"/>
              <a:t>Click to edit Master title style</a:t>
            </a:r>
          </a:p>
        </p:txBody>
      </p:sp>
      <p:sp>
        <p:nvSpPr>
          <p:cNvPr id="3" name="Content Placeholder 2"/>
          <p:cNvSpPr>
            <a:spLocks noGrp="1"/>
          </p:cNvSpPr>
          <p:nvPr>
            <p:ph idx="1"/>
          </p:nvPr>
        </p:nvSpPr>
        <p:spPr>
          <a:xfrm>
            <a:off x="20019975" y="1146393"/>
            <a:ext cx="28625802" cy="24583074"/>
          </a:xfrm>
        </p:spPr>
        <p:txBody>
          <a:bodyPr/>
          <a:lstStyle>
            <a:lvl1pPr>
              <a:defRPr sz="2397"/>
            </a:lvl1pPr>
            <a:lvl2pPr>
              <a:defRPr sz="2054"/>
            </a:lvl2pPr>
            <a:lvl3pPr>
              <a:defRPr sz="1644"/>
            </a:lvl3pPr>
            <a:lvl4pPr>
              <a:defRPr sz="1507"/>
            </a:lvl4pPr>
            <a:lvl5pPr>
              <a:defRPr sz="1507"/>
            </a:lvl5pPr>
            <a:lvl6pPr>
              <a:defRPr sz="1507"/>
            </a:lvl6pPr>
            <a:lvl7pPr>
              <a:defRPr sz="1507"/>
            </a:lvl7pPr>
            <a:lvl8pPr>
              <a:defRPr sz="1507"/>
            </a:lvl8pPr>
            <a:lvl9pPr>
              <a:defRPr sz="15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49" y="6027003"/>
            <a:ext cx="16846550" cy="19702464"/>
          </a:xfrm>
        </p:spPr>
        <p:txBody>
          <a:bodyPr/>
          <a:lstStyle>
            <a:lvl1pPr marL="0" indent="0">
              <a:buNone/>
              <a:defRPr sz="1027"/>
            </a:lvl1pPr>
            <a:lvl2pPr marL="339976" indent="0">
              <a:buNone/>
              <a:defRPr sz="1027"/>
            </a:lvl2pPr>
            <a:lvl3pPr marL="679950" indent="0">
              <a:buNone/>
              <a:defRPr sz="753"/>
            </a:lvl3pPr>
            <a:lvl4pPr marL="1019927" indent="0">
              <a:buNone/>
              <a:defRPr sz="753"/>
            </a:lvl4pPr>
            <a:lvl5pPr marL="1359902" indent="0">
              <a:buNone/>
              <a:defRPr sz="753"/>
            </a:lvl5pPr>
            <a:lvl6pPr marL="1699878" indent="0">
              <a:buNone/>
              <a:defRPr sz="753"/>
            </a:lvl6pPr>
            <a:lvl7pPr marL="2039852" indent="0">
              <a:buNone/>
              <a:defRPr sz="753"/>
            </a:lvl7pPr>
            <a:lvl8pPr marL="2379829" indent="0">
              <a:buNone/>
              <a:defRPr sz="753"/>
            </a:lvl8pPr>
            <a:lvl9pPr marL="2719804" indent="0">
              <a:buNone/>
              <a:defRPr sz="75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657E9A-23B7-4516-94D3-88C02B0CF07E}" type="slidenum">
              <a:rPr lang="en-US"/>
              <a:pPr/>
              <a:t>‹#›</a:t>
            </a:fld>
            <a:endParaRPr lang="en-US" dirty="0"/>
          </a:p>
        </p:txBody>
      </p:sp>
    </p:spTree>
    <p:extLst>
      <p:ext uri="{BB962C8B-B14F-4D97-AF65-F5344CB8AC3E}">
        <p14:creationId xmlns:p14="http://schemas.microsoft.com/office/powerpoint/2010/main" val="23911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80" y="20162521"/>
            <a:ext cx="30724474" cy="2380299"/>
          </a:xfrm>
        </p:spPr>
        <p:txBody>
          <a:bodyPr anchor="b"/>
          <a:lstStyle>
            <a:lvl1pPr algn="l">
              <a:defRPr sz="1507" b="1"/>
            </a:lvl1pPr>
          </a:lstStyle>
          <a:p>
            <a:r>
              <a:rPr lang="en-US"/>
              <a:t>Click to edit Master title style</a:t>
            </a:r>
          </a:p>
        </p:txBody>
      </p:sp>
      <p:sp>
        <p:nvSpPr>
          <p:cNvPr id="3" name="Picture Placeholder 2"/>
          <p:cNvSpPr>
            <a:spLocks noGrp="1"/>
          </p:cNvSpPr>
          <p:nvPr>
            <p:ph type="pic" idx="1"/>
          </p:nvPr>
        </p:nvSpPr>
        <p:spPr>
          <a:xfrm>
            <a:off x="10036180" y="2574072"/>
            <a:ext cx="30724474" cy="17282160"/>
          </a:xfrm>
        </p:spPr>
        <p:txBody>
          <a:bodyPr/>
          <a:lstStyle>
            <a:lvl1pPr marL="0" indent="0">
              <a:buNone/>
              <a:defRPr sz="2397"/>
            </a:lvl1pPr>
            <a:lvl2pPr marL="339976" indent="0">
              <a:buNone/>
              <a:defRPr sz="2054"/>
            </a:lvl2pPr>
            <a:lvl3pPr marL="679950" indent="0">
              <a:buNone/>
              <a:defRPr sz="1644"/>
            </a:lvl3pPr>
            <a:lvl4pPr marL="1019927" indent="0">
              <a:buNone/>
              <a:defRPr sz="1507"/>
            </a:lvl4pPr>
            <a:lvl5pPr marL="1359902" indent="0">
              <a:buNone/>
              <a:defRPr sz="1507"/>
            </a:lvl5pPr>
            <a:lvl6pPr marL="1699878" indent="0">
              <a:buNone/>
              <a:defRPr sz="1507"/>
            </a:lvl6pPr>
            <a:lvl7pPr marL="2039852" indent="0">
              <a:buNone/>
              <a:defRPr sz="1507"/>
            </a:lvl7pPr>
            <a:lvl8pPr marL="2379829" indent="0">
              <a:buNone/>
              <a:defRPr sz="1507"/>
            </a:lvl8pPr>
            <a:lvl9pPr marL="2719804" indent="0">
              <a:buNone/>
              <a:defRPr sz="1507"/>
            </a:lvl9pPr>
          </a:lstStyle>
          <a:p>
            <a:r>
              <a:rPr lang="en-US" dirty="0"/>
              <a:t>Click icon to add picture</a:t>
            </a:r>
          </a:p>
        </p:txBody>
      </p:sp>
      <p:sp>
        <p:nvSpPr>
          <p:cNvPr id="4" name="Text Placeholder 3"/>
          <p:cNvSpPr>
            <a:spLocks noGrp="1"/>
          </p:cNvSpPr>
          <p:nvPr>
            <p:ph type="body" sz="half" idx="2"/>
          </p:nvPr>
        </p:nvSpPr>
        <p:spPr>
          <a:xfrm>
            <a:off x="10036180" y="22542819"/>
            <a:ext cx="30724474" cy="3380424"/>
          </a:xfrm>
        </p:spPr>
        <p:txBody>
          <a:bodyPr/>
          <a:lstStyle>
            <a:lvl1pPr marL="0" indent="0">
              <a:buNone/>
              <a:defRPr sz="1027"/>
            </a:lvl1pPr>
            <a:lvl2pPr marL="339976" indent="0">
              <a:buNone/>
              <a:defRPr sz="1027"/>
            </a:lvl2pPr>
            <a:lvl3pPr marL="679950" indent="0">
              <a:buNone/>
              <a:defRPr sz="753"/>
            </a:lvl3pPr>
            <a:lvl4pPr marL="1019927" indent="0">
              <a:buNone/>
              <a:defRPr sz="753"/>
            </a:lvl4pPr>
            <a:lvl5pPr marL="1359902" indent="0">
              <a:buNone/>
              <a:defRPr sz="753"/>
            </a:lvl5pPr>
            <a:lvl6pPr marL="1699878" indent="0">
              <a:buNone/>
              <a:defRPr sz="753"/>
            </a:lvl6pPr>
            <a:lvl7pPr marL="2039852" indent="0">
              <a:buNone/>
              <a:defRPr sz="753"/>
            </a:lvl7pPr>
            <a:lvl8pPr marL="2379829" indent="0">
              <a:buNone/>
              <a:defRPr sz="753"/>
            </a:lvl8pPr>
            <a:lvl9pPr marL="2719804" indent="0">
              <a:buNone/>
              <a:defRPr sz="75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928F014-7DFC-418B-9919-09D778EA7847}" type="slidenum">
              <a:rPr lang="en-US"/>
              <a:pPr/>
              <a:t>‹#›</a:t>
            </a:fld>
            <a:endParaRPr lang="en-US" dirty="0"/>
          </a:p>
        </p:txBody>
      </p:sp>
    </p:spTree>
    <p:extLst>
      <p:ext uri="{BB962C8B-B14F-4D97-AF65-F5344CB8AC3E}">
        <p14:creationId xmlns:p14="http://schemas.microsoft.com/office/powerpoint/2010/main" val="30721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1" name="Rectangle 13"/>
          <p:cNvSpPr>
            <a:spLocks noChangeAspect="1" noChangeArrowheads="1"/>
          </p:cNvSpPr>
          <p:nvPr/>
        </p:nvSpPr>
        <p:spPr bwMode="auto">
          <a:xfrm>
            <a:off x="7" y="5268160"/>
            <a:ext cx="12814302" cy="23535442"/>
          </a:xfrm>
          <a:prstGeom prst="rect">
            <a:avLst/>
          </a:prstGeom>
          <a:solidFill>
            <a:schemeClr val="accent5">
              <a:lumMod val="90000"/>
              <a:alpha val="50000"/>
            </a:schemeClr>
          </a:solidFill>
          <a:ln>
            <a:noFill/>
          </a:ln>
          <a:effectLst/>
        </p:spPr>
        <p:txBody>
          <a:bodyPr wrap="none" lIns="204073" tIns="102803" rIns="204073" bIns="102803" anchor="ctr"/>
          <a:lstStyle/>
          <a:p>
            <a:pPr marL="763764" indent="-763764" algn="ctr" defTabSz="4675842"/>
            <a:endParaRPr lang="en-US" sz="7327" dirty="0"/>
          </a:p>
        </p:txBody>
      </p:sp>
      <p:pic>
        <p:nvPicPr>
          <p:cNvPr id="83982" name="Picture 14" descr="MPj03905180000[1]"/>
          <p:cNvPicPr>
            <a:picLocks noChangeAspect="1" noChangeArrowheads="1"/>
          </p:cNvPicPr>
          <p:nvPr/>
        </p:nvPicPr>
        <p:blipFill>
          <a:blip r:embed="rId14" cstate="print">
            <a:extLst>
              <a:ext uri="{28A0092B-C50C-407E-A947-70E740481C1C}">
                <a14:useLocalDpi xmlns:a14="http://schemas.microsoft.com/office/drawing/2010/main" val="0"/>
              </a:ext>
            </a:extLst>
          </a:blip>
          <a:srcRect t="14999" b="72250"/>
          <a:stretch>
            <a:fillRect/>
          </a:stretch>
        </p:blipFill>
        <p:spPr bwMode="auto">
          <a:xfrm>
            <a:off x="29964077" y="1"/>
            <a:ext cx="10726735" cy="1080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3" name="Picture 15" descr="MPj03211020000[1]"/>
          <p:cNvPicPr>
            <a:picLocks noChangeAspect="1" noChangeArrowheads="1"/>
          </p:cNvPicPr>
          <p:nvPr/>
        </p:nvPicPr>
        <p:blipFill>
          <a:blip r:embed="rId15" cstate="print">
            <a:extLst>
              <a:ext uri="{28A0092B-C50C-407E-A947-70E740481C1C}">
                <a14:useLocalDpi xmlns:a14="http://schemas.microsoft.com/office/drawing/2010/main" val="0"/>
              </a:ext>
            </a:extLst>
          </a:blip>
          <a:srcRect t="56000" b="34750"/>
          <a:stretch>
            <a:fillRect/>
          </a:stretch>
        </p:blipFill>
        <p:spPr bwMode="auto">
          <a:xfrm>
            <a:off x="40636839" y="1"/>
            <a:ext cx="10569578" cy="1080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4" name="Picture 16" descr="MPj03905200000[1]"/>
          <p:cNvPicPr>
            <a:picLocks noChangeAspect="1" noChangeArrowheads="1"/>
          </p:cNvPicPr>
          <p:nvPr/>
        </p:nvPicPr>
        <p:blipFill>
          <a:blip r:embed="rId16" cstate="print">
            <a:extLst>
              <a:ext uri="{28A0092B-C50C-407E-A947-70E740481C1C}">
                <a14:useLocalDpi xmlns:a14="http://schemas.microsoft.com/office/drawing/2010/main" val="0"/>
              </a:ext>
            </a:extLst>
          </a:blip>
          <a:srcRect t="62750" b="22501"/>
          <a:stretch>
            <a:fillRect/>
          </a:stretch>
        </p:blipFill>
        <p:spPr bwMode="auto">
          <a:xfrm>
            <a:off x="20650205" y="1"/>
            <a:ext cx="9342438" cy="1080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3985" name="Line 17"/>
          <p:cNvSpPr>
            <a:spLocks noChangeShapeType="1"/>
          </p:cNvSpPr>
          <p:nvPr/>
        </p:nvSpPr>
        <p:spPr bwMode="auto">
          <a:xfrm>
            <a:off x="0" y="5268158"/>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86" name="Line 18"/>
          <p:cNvSpPr>
            <a:spLocks noChangeShapeType="1"/>
          </p:cNvSpPr>
          <p:nvPr/>
        </p:nvSpPr>
        <p:spPr bwMode="auto">
          <a:xfrm>
            <a:off x="0" y="5630705"/>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87" name="Line 19"/>
          <p:cNvSpPr>
            <a:spLocks noChangeShapeType="1"/>
          </p:cNvSpPr>
          <p:nvPr/>
        </p:nvSpPr>
        <p:spPr bwMode="auto">
          <a:xfrm>
            <a:off x="12827005" y="28193525"/>
            <a:ext cx="3839210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88" name="Line 20"/>
          <p:cNvSpPr>
            <a:spLocks noChangeShapeType="1"/>
          </p:cNvSpPr>
          <p:nvPr/>
        </p:nvSpPr>
        <p:spPr bwMode="auto">
          <a:xfrm>
            <a:off x="12814302" y="5268160"/>
            <a:ext cx="0" cy="2353544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89" name="Line 21"/>
          <p:cNvSpPr>
            <a:spLocks noChangeShapeType="1"/>
          </p:cNvSpPr>
          <p:nvPr/>
        </p:nvSpPr>
        <p:spPr bwMode="auto">
          <a:xfrm>
            <a:off x="1062042" y="5293167"/>
            <a:ext cx="0" cy="235654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90" name="Line 22"/>
          <p:cNvSpPr>
            <a:spLocks noChangeShapeType="1"/>
          </p:cNvSpPr>
          <p:nvPr/>
        </p:nvSpPr>
        <p:spPr bwMode="auto">
          <a:xfrm>
            <a:off x="13544554" y="0"/>
            <a:ext cx="0" cy="2880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91" name="Line 23"/>
          <p:cNvSpPr>
            <a:spLocks noChangeShapeType="1"/>
          </p:cNvSpPr>
          <p:nvPr/>
        </p:nvSpPr>
        <p:spPr bwMode="auto">
          <a:xfrm>
            <a:off x="25949277" y="5630708"/>
            <a:ext cx="0" cy="231728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92" name="Line 24"/>
          <p:cNvSpPr>
            <a:spLocks noChangeShapeType="1"/>
          </p:cNvSpPr>
          <p:nvPr/>
        </p:nvSpPr>
        <p:spPr bwMode="auto">
          <a:xfrm>
            <a:off x="38392102" y="5630708"/>
            <a:ext cx="0" cy="231728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93" name="Line 25"/>
          <p:cNvSpPr>
            <a:spLocks noChangeShapeType="1"/>
          </p:cNvSpPr>
          <p:nvPr/>
        </p:nvSpPr>
        <p:spPr bwMode="auto">
          <a:xfrm>
            <a:off x="50028477" y="5630708"/>
            <a:ext cx="0" cy="231728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4073" tIns="102803" rIns="204073" bIns="102803"/>
          <a:lstStyle/>
          <a:p>
            <a:endParaRPr lang="en-US" sz="7327" dirty="0"/>
          </a:p>
        </p:txBody>
      </p:sp>
      <p:sp>
        <p:nvSpPr>
          <p:cNvPr id="83994" name="Rectangle 26"/>
          <p:cNvSpPr>
            <a:spLocks noChangeAspect="1" noChangeArrowheads="1"/>
          </p:cNvSpPr>
          <p:nvPr/>
        </p:nvSpPr>
        <p:spPr bwMode="auto">
          <a:xfrm>
            <a:off x="10" y="6252"/>
            <a:ext cx="20802602" cy="1073884"/>
          </a:xfrm>
          <a:prstGeom prst="rect">
            <a:avLst/>
          </a:prstGeom>
          <a:solidFill>
            <a:schemeClr val="accent1">
              <a:lumMod val="50000"/>
            </a:schemeClr>
          </a:solidFill>
          <a:ln>
            <a:noFill/>
          </a:ln>
          <a:effectLst/>
        </p:spPr>
        <p:txBody>
          <a:bodyPr wrap="none" lIns="204073" tIns="102803" rIns="204073" bIns="102803" anchor="ctr"/>
          <a:lstStyle/>
          <a:p>
            <a:endParaRPr lang="en-US" sz="7327" dirty="0"/>
          </a:p>
        </p:txBody>
      </p:sp>
      <p:sp>
        <p:nvSpPr>
          <p:cNvPr id="83970" name="Rectangle 2"/>
          <p:cNvSpPr>
            <a:spLocks noGrp="1" noChangeArrowheads="1"/>
          </p:cNvSpPr>
          <p:nvPr>
            <p:ph type="title"/>
          </p:nvPr>
        </p:nvSpPr>
        <p:spPr bwMode="auto">
          <a:xfrm>
            <a:off x="2560640" y="1153896"/>
            <a:ext cx="4608512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46" tIns="49624" rIns="99246" bIns="49624" numCol="1" anchor="ctr" anchorCtr="0" compatLnSpc="1">
            <a:prstTxWarp prst="textNoShape">
              <a:avLst/>
            </a:prstTxWarp>
          </a:bodyPr>
          <a:lstStyle/>
          <a:p>
            <a:pPr lvl="0"/>
            <a:r>
              <a:rPr lang="en-US"/>
              <a:t>Click to edit Master title style</a:t>
            </a:r>
            <a:endParaRPr lang="en-US" dirty="0"/>
          </a:p>
        </p:txBody>
      </p:sp>
      <p:sp>
        <p:nvSpPr>
          <p:cNvPr id="83971" name="Rectangle 3"/>
          <p:cNvSpPr>
            <a:spLocks noGrp="1" noChangeArrowheads="1"/>
          </p:cNvSpPr>
          <p:nvPr>
            <p:ph type="body" idx="1"/>
          </p:nvPr>
        </p:nvSpPr>
        <p:spPr bwMode="auto">
          <a:xfrm>
            <a:off x="2560640" y="6720844"/>
            <a:ext cx="46085127" cy="1900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46" tIns="49624" rIns="99246" bIns="496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972" name="Rectangle 4"/>
          <p:cNvSpPr>
            <a:spLocks noGrp="1" noChangeArrowheads="1"/>
          </p:cNvSpPr>
          <p:nvPr>
            <p:ph type="dt" sz="half" idx="2"/>
          </p:nvPr>
        </p:nvSpPr>
        <p:spPr bwMode="auto">
          <a:xfrm>
            <a:off x="2560640" y="26229529"/>
            <a:ext cx="1194752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46" tIns="49624" rIns="99246" bIns="49624" numCol="1" anchor="t" anchorCtr="0" compatLnSpc="1">
            <a:prstTxWarp prst="textNoShape">
              <a:avLst/>
            </a:prstTxWarp>
          </a:bodyPr>
          <a:lstStyle>
            <a:lvl1pPr>
              <a:spcBef>
                <a:spcPct val="0"/>
              </a:spcBef>
              <a:buFontTx/>
              <a:buNone/>
              <a:defRPr sz="1164">
                <a:latin typeface="+mn-lt"/>
              </a:defRPr>
            </a:lvl1pPr>
          </a:lstStyle>
          <a:p>
            <a:endParaRPr lang="en-US" dirty="0"/>
          </a:p>
        </p:txBody>
      </p:sp>
      <p:sp>
        <p:nvSpPr>
          <p:cNvPr id="83973" name="Rectangle 5"/>
          <p:cNvSpPr>
            <a:spLocks noGrp="1" noChangeArrowheads="1"/>
          </p:cNvSpPr>
          <p:nvPr>
            <p:ph type="ftr" sz="quarter" idx="3"/>
          </p:nvPr>
        </p:nvSpPr>
        <p:spPr bwMode="auto">
          <a:xfrm>
            <a:off x="17495840" y="26229529"/>
            <a:ext cx="1621472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46" tIns="49624" rIns="99246" bIns="49624" numCol="1" anchor="t" anchorCtr="0" compatLnSpc="1">
            <a:prstTxWarp prst="textNoShape">
              <a:avLst/>
            </a:prstTxWarp>
          </a:bodyPr>
          <a:lstStyle>
            <a:lvl1pPr algn="ctr">
              <a:spcBef>
                <a:spcPct val="0"/>
              </a:spcBef>
              <a:buFontTx/>
              <a:buNone/>
              <a:defRPr sz="1164">
                <a:latin typeface="+mn-lt"/>
              </a:defRPr>
            </a:lvl1pPr>
          </a:lstStyle>
          <a:p>
            <a:endParaRPr lang="en-US" dirty="0"/>
          </a:p>
        </p:txBody>
      </p:sp>
      <p:sp>
        <p:nvSpPr>
          <p:cNvPr id="83974" name="Rectangle 6"/>
          <p:cNvSpPr>
            <a:spLocks noGrp="1" noChangeArrowheads="1"/>
          </p:cNvSpPr>
          <p:nvPr>
            <p:ph type="sldNum" sz="quarter" idx="4"/>
          </p:nvPr>
        </p:nvSpPr>
        <p:spPr bwMode="auto">
          <a:xfrm>
            <a:off x="36698240" y="26229529"/>
            <a:ext cx="1194752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46" tIns="49624" rIns="99246" bIns="49624" numCol="1" anchor="t" anchorCtr="0" compatLnSpc="1">
            <a:prstTxWarp prst="textNoShape">
              <a:avLst/>
            </a:prstTxWarp>
          </a:bodyPr>
          <a:lstStyle>
            <a:lvl1pPr algn="r">
              <a:spcBef>
                <a:spcPct val="0"/>
              </a:spcBef>
              <a:buFontTx/>
              <a:buNone/>
              <a:defRPr sz="1164">
                <a:latin typeface="+mn-lt"/>
              </a:defRPr>
            </a:lvl1pPr>
          </a:lstStyle>
          <a:p>
            <a:fld id="{1E2B1309-A9D8-4C66-99C6-860A28674D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3150">
          <a:solidFill>
            <a:schemeClr val="tx2"/>
          </a:solidFill>
          <a:latin typeface="+mj-lt"/>
          <a:ea typeface="+mj-ea"/>
          <a:cs typeface="+mj-cs"/>
        </a:defRPr>
      </a:lvl1pPr>
      <a:lvl2pPr algn="ctr" rtl="0" eaLnBrk="1" fontAlgn="base" hangingPunct="1">
        <a:spcBef>
          <a:spcPct val="0"/>
        </a:spcBef>
        <a:spcAft>
          <a:spcPct val="0"/>
        </a:spcAft>
        <a:defRPr sz="3150">
          <a:solidFill>
            <a:schemeClr val="tx2"/>
          </a:solidFill>
          <a:latin typeface="Arial" charset="0"/>
        </a:defRPr>
      </a:lvl2pPr>
      <a:lvl3pPr algn="ctr" rtl="0" eaLnBrk="1" fontAlgn="base" hangingPunct="1">
        <a:spcBef>
          <a:spcPct val="0"/>
        </a:spcBef>
        <a:spcAft>
          <a:spcPct val="0"/>
        </a:spcAft>
        <a:defRPr sz="3150">
          <a:solidFill>
            <a:schemeClr val="tx2"/>
          </a:solidFill>
          <a:latin typeface="Arial" charset="0"/>
        </a:defRPr>
      </a:lvl3pPr>
      <a:lvl4pPr algn="ctr" rtl="0" eaLnBrk="1" fontAlgn="base" hangingPunct="1">
        <a:spcBef>
          <a:spcPct val="0"/>
        </a:spcBef>
        <a:spcAft>
          <a:spcPct val="0"/>
        </a:spcAft>
        <a:defRPr sz="3150">
          <a:solidFill>
            <a:schemeClr val="tx2"/>
          </a:solidFill>
          <a:latin typeface="Arial" charset="0"/>
        </a:defRPr>
      </a:lvl4pPr>
      <a:lvl5pPr algn="ctr" rtl="0" eaLnBrk="1" fontAlgn="base" hangingPunct="1">
        <a:spcBef>
          <a:spcPct val="0"/>
        </a:spcBef>
        <a:spcAft>
          <a:spcPct val="0"/>
        </a:spcAft>
        <a:defRPr sz="3150">
          <a:solidFill>
            <a:schemeClr val="tx2"/>
          </a:solidFill>
          <a:latin typeface="Arial" charset="0"/>
        </a:defRPr>
      </a:lvl5pPr>
      <a:lvl6pPr marL="339976" algn="ctr" rtl="0" eaLnBrk="1" fontAlgn="base" hangingPunct="1">
        <a:spcBef>
          <a:spcPct val="0"/>
        </a:spcBef>
        <a:spcAft>
          <a:spcPct val="0"/>
        </a:spcAft>
        <a:defRPr sz="3150">
          <a:solidFill>
            <a:schemeClr val="tx2"/>
          </a:solidFill>
          <a:latin typeface="Arial" charset="0"/>
        </a:defRPr>
      </a:lvl6pPr>
      <a:lvl7pPr marL="679950" algn="ctr" rtl="0" eaLnBrk="1" fontAlgn="base" hangingPunct="1">
        <a:spcBef>
          <a:spcPct val="0"/>
        </a:spcBef>
        <a:spcAft>
          <a:spcPct val="0"/>
        </a:spcAft>
        <a:defRPr sz="3150">
          <a:solidFill>
            <a:schemeClr val="tx2"/>
          </a:solidFill>
          <a:latin typeface="Arial" charset="0"/>
        </a:defRPr>
      </a:lvl7pPr>
      <a:lvl8pPr marL="1019927" algn="ctr" rtl="0" eaLnBrk="1" fontAlgn="base" hangingPunct="1">
        <a:spcBef>
          <a:spcPct val="0"/>
        </a:spcBef>
        <a:spcAft>
          <a:spcPct val="0"/>
        </a:spcAft>
        <a:defRPr sz="3150">
          <a:solidFill>
            <a:schemeClr val="tx2"/>
          </a:solidFill>
          <a:latin typeface="Arial" charset="0"/>
        </a:defRPr>
      </a:lvl8pPr>
      <a:lvl9pPr marL="1359902" algn="ctr" rtl="0" eaLnBrk="1" fontAlgn="base" hangingPunct="1">
        <a:spcBef>
          <a:spcPct val="0"/>
        </a:spcBef>
        <a:spcAft>
          <a:spcPct val="0"/>
        </a:spcAft>
        <a:defRPr sz="3150">
          <a:solidFill>
            <a:schemeClr val="tx2"/>
          </a:solidFill>
          <a:latin typeface="Arial" charset="0"/>
        </a:defRPr>
      </a:lvl9pPr>
    </p:titleStyle>
    <p:bodyStyle>
      <a:lvl1pPr marL="252621" indent="-252621" algn="l" rtl="0" eaLnBrk="1" fontAlgn="base" hangingPunct="1">
        <a:spcBef>
          <a:spcPct val="20000"/>
        </a:spcBef>
        <a:spcAft>
          <a:spcPct val="0"/>
        </a:spcAft>
        <a:buChar char="•"/>
        <a:defRPr sz="2534">
          <a:solidFill>
            <a:schemeClr val="tx1"/>
          </a:solidFill>
          <a:latin typeface="+mn-lt"/>
          <a:ea typeface="+mn-ea"/>
          <a:cs typeface="+mn-cs"/>
        </a:defRPr>
      </a:lvl1pPr>
      <a:lvl2pPr marL="550098" indent="-213666" algn="l" rtl="0" eaLnBrk="1" fontAlgn="base" hangingPunct="1">
        <a:spcBef>
          <a:spcPct val="20000"/>
        </a:spcBef>
        <a:spcAft>
          <a:spcPct val="0"/>
        </a:spcAft>
        <a:buChar char="–"/>
        <a:defRPr sz="2054">
          <a:solidFill>
            <a:schemeClr val="tx1"/>
          </a:solidFill>
          <a:latin typeface="+mn-lt"/>
        </a:defRPr>
      </a:lvl2pPr>
      <a:lvl3pPr marL="848760" indent="-168809" algn="l" rtl="0" eaLnBrk="1" fontAlgn="base" hangingPunct="1">
        <a:spcBef>
          <a:spcPct val="20000"/>
        </a:spcBef>
        <a:spcAft>
          <a:spcPct val="0"/>
        </a:spcAft>
        <a:buChar char="•"/>
        <a:defRPr sz="1507">
          <a:solidFill>
            <a:schemeClr val="tx1"/>
          </a:solidFill>
          <a:latin typeface="+mn-lt"/>
        </a:defRPr>
      </a:lvl3pPr>
      <a:lvl4pPr marL="1191096" indent="-174711" algn="l" rtl="0" eaLnBrk="1" fontAlgn="base" hangingPunct="1">
        <a:spcBef>
          <a:spcPct val="20000"/>
        </a:spcBef>
        <a:spcAft>
          <a:spcPct val="0"/>
        </a:spcAft>
        <a:buChar char="–"/>
        <a:defRPr sz="1507">
          <a:solidFill>
            <a:schemeClr val="tx1"/>
          </a:solidFill>
          <a:latin typeface="+mn-lt"/>
        </a:defRPr>
      </a:lvl4pPr>
      <a:lvl5pPr marL="1528708" indent="-168809" algn="l" rtl="0" eaLnBrk="1" fontAlgn="base" hangingPunct="1">
        <a:spcBef>
          <a:spcPct val="20000"/>
        </a:spcBef>
        <a:spcAft>
          <a:spcPct val="0"/>
        </a:spcAft>
        <a:buChar char="»"/>
        <a:defRPr sz="1507">
          <a:solidFill>
            <a:schemeClr val="tx1"/>
          </a:solidFill>
          <a:latin typeface="+mn-lt"/>
        </a:defRPr>
      </a:lvl5pPr>
      <a:lvl6pPr marL="1868684" indent="-168809" algn="l" rtl="0" eaLnBrk="1" fontAlgn="base" hangingPunct="1">
        <a:spcBef>
          <a:spcPct val="20000"/>
        </a:spcBef>
        <a:spcAft>
          <a:spcPct val="0"/>
        </a:spcAft>
        <a:buChar char="»"/>
        <a:defRPr sz="1507">
          <a:solidFill>
            <a:schemeClr val="tx1"/>
          </a:solidFill>
          <a:latin typeface="+mn-lt"/>
        </a:defRPr>
      </a:lvl6pPr>
      <a:lvl7pPr marL="2208661" indent="-168809" algn="l" rtl="0" eaLnBrk="1" fontAlgn="base" hangingPunct="1">
        <a:spcBef>
          <a:spcPct val="20000"/>
        </a:spcBef>
        <a:spcAft>
          <a:spcPct val="0"/>
        </a:spcAft>
        <a:buChar char="»"/>
        <a:defRPr sz="1507">
          <a:solidFill>
            <a:schemeClr val="tx1"/>
          </a:solidFill>
          <a:latin typeface="+mn-lt"/>
        </a:defRPr>
      </a:lvl7pPr>
      <a:lvl8pPr marL="2548635" indent="-168809" algn="l" rtl="0" eaLnBrk="1" fontAlgn="base" hangingPunct="1">
        <a:spcBef>
          <a:spcPct val="20000"/>
        </a:spcBef>
        <a:spcAft>
          <a:spcPct val="0"/>
        </a:spcAft>
        <a:buChar char="»"/>
        <a:defRPr sz="1507">
          <a:solidFill>
            <a:schemeClr val="tx1"/>
          </a:solidFill>
          <a:latin typeface="+mn-lt"/>
        </a:defRPr>
      </a:lvl8pPr>
      <a:lvl9pPr marL="2888612" indent="-168809" algn="l" rtl="0" eaLnBrk="1" fontAlgn="base" hangingPunct="1">
        <a:spcBef>
          <a:spcPct val="20000"/>
        </a:spcBef>
        <a:spcAft>
          <a:spcPct val="0"/>
        </a:spcAft>
        <a:buChar char="»"/>
        <a:defRPr sz="1507">
          <a:solidFill>
            <a:schemeClr val="tx1"/>
          </a:solidFill>
          <a:latin typeface="+mn-lt"/>
        </a:defRPr>
      </a:lvl9pPr>
    </p:bodyStyle>
    <p:otherStyle>
      <a:defPPr>
        <a:defRPr lang="en-US"/>
      </a:defPPr>
      <a:lvl1pPr marL="0" algn="l" defTabSz="679950" rtl="0" eaLnBrk="1" latinLnBrk="0" hangingPunct="1">
        <a:defRPr sz="1301" kern="1200">
          <a:solidFill>
            <a:schemeClr val="tx1"/>
          </a:solidFill>
          <a:latin typeface="+mn-lt"/>
          <a:ea typeface="+mn-ea"/>
          <a:cs typeface="+mn-cs"/>
        </a:defRPr>
      </a:lvl1pPr>
      <a:lvl2pPr marL="339976" algn="l" defTabSz="679950" rtl="0" eaLnBrk="1" latinLnBrk="0" hangingPunct="1">
        <a:defRPr sz="1301" kern="1200">
          <a:solidFill>
            <a:schemeClr val="tx1"/>
          </a:solidFill>
          <a:latin typeface="+mn-lt"/>
          <a:ea typeface="+mn-ea"/>
          <a:cs typeface="+mn-cs"/>
        </a:defRPr>
      </a:lvl2pPr>
      <a:lvl3pPr marL="679950" algn="l" defTabSz="679950" rtl="0" eaLnBrk="1" latinLnBrk="0" hangingPunct="1">
        <a:defRPr sz="1301" kern="1200">
          <a:solidFill>
            <a:schemeClr val="tx1"/>
          </a:solidFill>
          <a:latin typeface="+mn-lt"/>
          <a:ea typeface="+mn-ea"/>
          <a:cs typeface="+mn-cs"/>
        </a:defRPr>
      </a:lvl3pPr>
      <a:lvl4pPr marL="1019927" algn="l" defTabSz="679950" rtl="0" eaLnBrk="1" latinLnBrk="0" hangingPunct="1">
        <a:defRPr sz="1301" kern="1200">
          <a:solidFill>
            <a:schemeClr val="tx1"/>
          </a:solidFill>
          <a:latin typeface="+mn-lt"/>
          <a:ea typeface="+mn-ea"/>
          <a:cs typeface="+mn-cs"/>
        </a:defRPr>
      </a:lvl4pPr>
      <a:lvl5pPr marL="1359902" algn="l" defTabSz="679950" rtl="0" eaLnBrk="1" latinLnBrk="0" hangingPunct="1">
        <a:defRPr sz="1301" kern="1200">
          <a:solidFill>
            <a:schemeClr val="tx1"/>
          </a:solidFill>
          <a:latin typeface="+mn-lt"/>
          <a:ea typeface="+mn-ea"/>
          <a:cs typeface="+mn-cs"/>
        </a:defRPr>
      </a:lvl5pPr>
      <a:lvl6pPr marL="1699878" algn="l" defTabSz="679950" rtl="0" eaLnBrk="1" latinLnBrk="0" hangingPunct="1">
        <a:defRPr sz="1301" kern="1200">
          <a:solidFill>
            <a:schemeClr val="tx1"/>
          </a:solidFill>
          <a:latin typeface="+mn-lt"/>
          <a:ea typeface="+mn-ea"/>
          <a:cs typeface="+mn-cs"/>
        </a:defRPr>
      </a:lvl6pPr>
      <a:lvl7pPr marL="2039852" algn="l" defTabSz="679950" rtl="0" eaLnBrk="1" latinLnBrk="0" hangingPunct="1">
        <a:defRPr sz="1301" kern="1200">
          <a:solidFill>
            <a:schemeClr val="tx1"/>
          </a:solidFill>
          <a:latin typeface="+mn-lt"/>
          <a:ea typeface="+mn-ea"/>
          <a:cs typeface="+mn-cs"/>
        </a:defRPr>
      </a:lvl7pPr>
      <a:lvl8pPr marL="2379829" algn="l" defTabSz="679950" rtl="0" eaLnBrk="1" latinLnBrk="0" hangingPunct="1">
        <a:defRPr sz="1301" kern="1200">
          <a:solidFill>
            <a:schemeClr val="tx1"/>
          </a:solidFill>
          <a:latin typeface="+mn-lt"/>
          <a:ea typeface="+mn-ea"/>
          <a:cs typeface="+mn-cs"/>
        </a:defRPr>
      </a:lvl8pPr>
      <a:lvl9pPr marL="2719804" algn="l" defTabSz="679950" rtl="0" eaLnBrk="1" latinLnBrk="0" hangingPunct="1">
        <a:defRPr sz="13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271" name="Text Box 375"/>
          <p:cNvSpPr txBox="1">
            <a:spLocks noChangeArrowheads="1"/>
          </p:cNvSpPr>
          <p:nvPr/>
        </p:nvSpPr>
        <p:spPr bwMode="auto">
          <a:xfrm>
            <a:off x="33617869" y="6190995"/>
            <a:ext cx="1555474" cy="24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962" tIns="33982" rIns="67962" bIns="33982">
            <a:spAutoFit/>
          </a:bodyPr>
          <a:lstStyle>
            <a:lvl1pPr>
              <a:spcBef>
                <a:spcPct val="0"/>
              </a:spcBef>
              <a:defRPr sz="2400">
                <a:solidFill>
                  <a:schemeClr val="tx1"/>
                </a:solidFill>
                <a:latin typeface="Times New Roman" pitchFamily="18" charset="0"/>
              </a:defRPr>
            </a:lvl1pPr>
            <a:lvl2pPr marL="4524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endParaRPr lang="en-US" sz="1164" b="1" dirty="0">
              <a:effectLst>
                <a:outerShdw blurRad="38100" dist="38100" dir="2700000" algn="tl">
                  <a:srgbClr val="C0C0C0"/>
                </a:outerShdw>
              </a:effectLst>
              <a:latin typeface="Arial" charset="0"/>
              <a:cs typeface="Times New Roman" pitchFamily="18" charset="0"/>
            </a:endParaRPr>
          </a:p>
        </p:txBody>
      </p:sp>
      <p:sp>
        <p:nvSpPr>
          <p:cNvPr id="81390" name="Text Box 494"/>
          <p:cNvSpPr txBox="1">
            <a:spLocks noChangeArrowheads="1"/>
          </p:cNvSpPr>
          <p:nvPr/>
        </p:nvSpPr>
        <p:spPr bwMode="auto">
          <a:xfrm>
            <a:off x="17343785" y="-500931"/>
            <a:ext cx="1505778" cy="18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201" tIns="27201" rIns="27201" bIns="27201"/>
          <a:lstStyle>
            <a:lvl1pPr defTabSz="4389438">
              <a:spcBef>
                <a:spcPct val="0"/>
              </a:spcBef>
              <a:defRPr sz="2400">
                <a:solidFill>
                  <a:schemeClr val="tx1"/>
                </a:solidFill>
                <a:latin typeface="Times New Roman" pitchFamily="18" charset="0"/>
              </a:defRPr>
            </a:lvl1pPr>
            <a:lvl2pPr defTabSz="4389438">
              <a:spcBef>
                <a:spcPct val="0"/>
              </a:spcBef>
              <a:defRPr sz="2400">
                <a:solidFill>
                  <a:schemeClr val="tx1"/>
                </a:solidFill>
                <a:latin typeface="Times New Roman" pitchFamily="18" charset="0"/>
              </a:defRPr>
            </a:lvl2pPr>
            <a:lvl3pPr defTabSz="4389438">
              <a:spcBef>
                <a:spcPct val="0"/>
              </a:spcBef>
              <a:defRPr sz="2400">
                <a:solidFill>
                  <a:schemeClr val="tx1"/>
                </a:solidFill>
                <a:latin typeface="Times New Roman" pitchFamily="18" charset="0"/>
              </a:defRPr>
            </a:lvl3pPr>
            <a:lvl4pPr defTabSz="4389438">
              <a:spcBef>
                <a:spcPct val="0"/>
              </a:spcBef>
              <a:defRPr sz="2400">
                <a:solidFill>
                  <a:schemeClr val="tx1"/>
                </a:solidFill>
                <a:latin typeface="Times New Roman" pitchFamily="18" charset="0"/>
              </a:defRPr>
            </a:lvl4pPr>
            <a:lvl5pPr defTabSz="4389438">
              <a:spcBef>
                <a:spcPct val="0"/>
              </a:spcBef>
              <a:defRPr sz="2400">
                <a:solidFill>
                  <a:schemeClr val="tx1"/>
                </a:solidFill>
                <a:latin typeface="Times New Roman" pitchFamily="18" charset="0"/>
              </a:defRPr>
            </a:lvl5pPr>
            <a:lvl6pPr defTabSz="4389438" eaLnBrk="0" fontAlgn="base" hangingPunct="0">
              <a:spcBef>
                <a:spcPct val="0"/>
              </a:spcBef>
              <a:spcAft>
                <a:spcPct val="0"/>
              </a:spcAft>
              <a:defRPr sz="2400">
                <a:solidFill>
                  <a:schemeClr val="tx1"/>
                </a:solidFill>
                <a:latin typeface="Times New Roman" pitchFamily="18" charset="0"/>
              </a:defRPr>
            </a:lvl6pPr>
            <a:lvl7pPr defTabSz="4389438" eaLnBrk="0" fontAlgn="base" hangingPunct="0">
              <a:spcBef>
                <a:spcPct val="0"/>
              </a:spcBef>
              <a:spcAft>
                <a:spcPct val="0"/>
              </a:spcAft>
              <a:defRPr sz="2400">
                <a:solidFill>
                  <a:schemeClr val="tx1"/>
                </a:solidFill>
                <a:latin typeface="Times New Roman" pitchFamily="18" charset="0"/>
              </a:defRPr>
            </a:lvl7pPr>
            <a:lvl8pPr defTabSz="4389438" eaLnBrk="0" fontAlgn="base" hangingPunct="0">
              <a:spcBef>
                <a:spcPct val="0"/>
              </a:spcBef>
              <a:spcAft>
                <a:spcPct val="0"/>
              </a:spcAft>
              <a:defRPr sz="2400">
                <a:solidFill>
                  <a:schemeClr val="tx1"/>
                </a:solidFill>
                <a:latin typeface="Times New Roman" pitchFamily="18" charset="0"/>
              </a:defRPr>
            </a:lvl8pPr>
            <a:lvl9pPr defTabSz="4389438" eaLnBrk="0" fontAlgn="base" hangingPunct="0">
              <a:spcBef>
                <a:spcPct val="0"/>
              </a:spcBef>
              <a:spcAft>
                <a:spcPct val="0"/>
              </a:spcAft>
              <a:defRPr sz="2400">
                <a:solidFill>
                  <a:schemeClr val="tx1"/>
                </a:solidFill>
                <a:latin typeface="Times New Roman" pitchFamily="18" charset="0"/>
              </a:defRPr>
            </a:lvl9pPr>
          </a:lstStyle>
          <a:p>
            <a:pPr algn="ctr" eaLnBrk="1" hangingPunct="1">
              <a:buFontTx/>
              <a:buNone/>
            </a:pPr>
            <a:r>
              <a:rPr lang="en-US" sz="753" dirty="0">
                <a:solidFill>
                  <a:srgbClr val="000000"/>
                </a:solidFill>
              </a:rPr>
              <a:t>￼</a:t>
            </a:r>
            <a:endParaRPr lang="en-US" sz="6437" dirty="0">
              <a:latin typeface="Arial" charset="0"/>
            </a:endParaRPr>
          </a:p>
        </p:txBody>
      </p:sp>
      <p:cxnSp>
        <p:nvCxnSpPr>
          <p:cNvPr id="158" name="Straight Connector 157"/>
          <p:cNvCxnSpPr/>
          <p:nvPr/>
        </p:nvCxnSpPr>
        <p:spPr bwMode="auto">
          <a:xfrm>
            <a:off x="33117183" y="5375748"/>
            <a:ext cx="111318" cy="9026056"/>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Rectangle 45"/>
          <p:cNvSpPr>
            <a:spLocks noChangeArrowheads="1"/>
          </p:cNvSpPr>
          <p:nvPr/>
        </p:nvSpPr>
        <p:spPr bwMode="auto">
          <a:xfrm>
            <a:off x="5289453" y="3571158"/>
            <a:ext cx="38023800" cy="3983945"/>
          </a:xfrm>
          <a:prstGeom prst="rect">
            <a:avLst/>
          </a:prstGeom>
          <a:noFill/>
          <a:ln w="9525">
            <a:noFill/>
            <a:miter lim="800000"/>
            <a:headEnd/>
            <a:tailEnd/>
          </a:ln>
        </p:spPr>
        <p:txBody>
          <a:bodyPr wrap="square" lIns="104936" tIns="52468" rIns="104936" bIns="52468">
            <a:spAutoFit/>
          </a:bodyPr>
          <a:lstStyle/>
          <a:p>
            <a:pPr algn="ctr" defTabSz="2003680">
              <a:spcBef>
                <a:spcPct val="0"/>
              </a:spcBef>
              <a:buNone/>
              <a:defRPr/>
            </a:pPr>
            <a:r>
              <a:rPr lang="en-US" sz="5400" kern="0" dirty="0">
                <a:solidFill>
                  <a:srgbClr val="000000"/>
                </a:solidFill>
                <a:latin typeface="+mn-lt"/>
              </a:rPr>
              <a:t>Tanaz A Kermani</a:t>
            </a:r>
            <a:r>
              <a:rPr lang="en-US" sz="5400" kern="0" baseline="30000" dirty="0">
                <a:solidFill>
                  <a:srgbClr val="000000"/>
                </a:solidFill>
                <a:latin typeface="+mn-lt"/>
              </a:rPr>
              <a:t>1</a:t>
            </a:r>
            <a:r>
              <a:rPr lang="en-US" sz="5400" kern="0" dirty="0">
                <a:solidFill>
                  <a:srgbClr val="000000"/>
                </a:solidFill>
                <a:latin typeface="+mn-lt"/>
              </a:rPr>
              <a:t>, Jason M Springer</a:t>
            </a:r>
            <a:r>
              <a:rPr lang="en-US" sz="5400" kern="0" baseline="30000" dirty="0">
                <a:solidFill>
                  <a:srgbClr val="000000"/>
                </a:solidFill>
                <a:latin typeface="+mn-lt"/>
              </a:rPr>
              <a:t>2</a:t>
            </a:r>
            <a:r>
              <a:rPr lang="en-US" sz="5400" kern="0" dirty="0">
                <a:solidFill>
                  <a:srgbClr val="000000"/>
                </a:solidFill>
                <a:latin typeface="+mn-lt"/>
              </a:rPr>
              <a:t>, Dianne G Shaw</a:t>
            </a:r>
            <a:r>
              <a:rPr lang="en-US" sz="5400" kern="0" baseline="30000" dirty="0">
                <a:solidFill>
                  <a:srgbClr val="000000"/>
                </a:solidFill>
                <a:latin typeface="+mn-lt"/>
              </a:rPr>
              <a:t>3</a:t>
            </a:r>
            <a:r>
              <a:rPr lang="en-US" sz="5400" kern="0" dirty="0">
                <a:solidFill>
                  <a:srgbClr val="000000"/>
                </a:solidFill>
                <a:latin typeface="+mn-lt"/>
              </a:rPr>
              <a:t>, Kalen Larson</a:t>
            </a:r>
            <a:r>
              <a:rPr lang="en-US" sz="5400" kern="0" baseline="30000" dirty="0">
                <a:solidFill>
                  <a:srgbClr val="000000"/>
                </a:solidFill>
                <a:latin typeface="+mn-lt"/>
              </a:rPr>
              <a:t>3</a:t>
            </a:r>
            <a:r>
              <a:rPr lang="en-US" sz="5400" kern="0" dirty="0">
                <a:solidFill>
                  <a:srgbClr val="000000"/>
                </a:solidFill>
                <a:latin typeface="+mn-lt"/>
              </a:rPr>
              <a:t>, Cristina Burroughs</a:t>
            </a:r>
            <a:r>
              <a:rPr lang="en-US" sz="5400" kern="0" baseline="30000" dirty="0">
                <a:solidFill>
                  <a:srgbClr val="000000"/>
                </a:solidFill>
                <a:latin typeface="+mn-lt"/>
              </a:rPr>
              <a:t>4</a:t>
            </a:r>
            <a:r>
              <a:rPr lang="en-US" sz="5400" kern="0" dirty="0">
                <a:solidFill>
                  <a:srgbClr val="000000"/>
                </a:solidFill>
                <a:latin typeface="+mn-lt"/>
              </a:rPr>
              <a:t>, </a:t>
            </a:r>
            <a:endParaRPr lang="en-US" sz="5400" kern="0" dirty="0" smtClean="0">
              <a:solidFill>
                <a:srgbClr val="000000"/>
              </a:solidFill>
              <a:latin typeface="+mn-lt"/>
            </a:endParaRPr>
          </a:p>
          <a:p>
            <a:pPr algn="ctr" defTabSz="2003680">
              <a:spcBef>
                <a:spcPct val="0"/>
              </a:spcBef>
              <a:buNone/>
              <a:defRPr/>
            </a:pPr>
            <a:r>
              <a:rPr lang="en-US" sz="5400" kern="0" dirty="0" smtClean="0">
                <a:solidFill>
                  <a:srgbClr val="000000"/>
                </a:solidFill>
                <a:latin typeface="+mn-lt"/>
              </a:rPr>
              <a:t>and </a:t>
            </a:r>
            <a:r>
              <a:rPr lang="en-US" sz="5400" kern="0" dirty="0">
                <a:solidFill>
                  <a:srgbClr val="000000"/>
                </a:solidFill>
                <a:latin typeface="+mn-lt"/>
              </a:rPr>
              <a:t>Peter A. Merkel</a:t>
            </a:r>
            <a:r>
              <a:rPr lang="en-US" sz="5400" kern="0" baseline="30000" dirty="0">
                <a:solidFill>
                  <a:srgbClr val="000000"/>
                </a:solidFill>
                <a:latin typeface="+mn-lt"/>
              </a:rPr>
              <a:t>5</a:t>
            </a:r>
            <a:r>
              <a:rPr lang="en-US" sz="5400" kern="0" dirty="0">
                <a:solidFill>
                  <a:srgbClr val="000000"/>
                </a:solidFill>
                <a:latin typeface="+mn-lt"/>
              </a:rPr>
              <a:t>, </a:t>
            </a:r>
            <a:r>
              <a:rPr lang="en-US" sz="5400" kern="0" dirty="0" smtClean="0">
                <a:solidFill>
                  <a:srgbClr val="000000"/>
                </a:solidFill>
                <a:latin typeface="+mn-lt"/>
              </a:rPr>
              <a:t>for </a:t>
            </a:r>
            <a:r>
              <a:rPr lang="en-US" sz="5400" kern="0" dirty="0">
                <a:solidFill>
                  <a:srgbClr val="000000"/>
                </a:solidFill>
                <a:latin typeface="+mn-lt"/>
              </a:rPr>
              <a:t>the Vasculitis Patient-Powered Research Network </a:t>
            </a:r>
            <a:r>
              <a:rPr lang="en-US" sz="9600" kern="0" dirty="0">
                <a:solidFill>
                  <a:srgbClr val="000000"/>
                </a:solidFill>
                <a:latin typeface="Calibri" panose="020F0502020204030204"/>
              </a:rPr>
              <a:t/>
            </a:r>
            <a:br>
              <a:rPr lang="en-US" sz="9600" kern="0" dirty="0">
                <a:solidFill>
                  <a:srgbClr val="000000"/>
                </a:solidFill>
                <a:latin typeface="Calibri" panose="020F0502020204030204"/>
              </a:rPr>
            </a:br>
            <a:endParaRPr lang="en-US" sz="1200" kern="0" dirty="0">
              <a:solidFill>
                <a:srgbClr val="000000"/>
              </a:solidFill>
              <a:latin typeface="Calibri" panose="020F0502020204030204"/>
            </a:endParaRPr>
          </a:p>
          <a:p>
            <a:pPr algn="ctr" defTabSz="2003680">
              <a:spcBef>
                <a:spcPct val="0"/>
              </a:spcBef>
              <a:buNone/>
              <a:defRPr/>
            </a:pPr>
            <a:r>
              <a:rPr lang="en-US" sz="4400" kern="0" baseline="30000" dirty="0">
                <a:solidFill>
                  <a:srgbClr val="000000"/>
                </a:solidFill>
                <a:latin typeface="+mn-lt"/>
              </a:rPr>
              <a:t>1</a:t>
            </a:r>
            <a:r>
              <a:rPr lang="en-US" sz="4400" kern="0" dirty="0">
                <a:solidFill>
                  <a:srgbClr val="000000"/>
                </a:solidFill>
                <a:latin typeface="+mn-lt"/>
              </a:rPr>
              <a:t>University of California Los Angeles, Los Angeles, CA, USA; </a:t>
            </a:r>
            <a:r>
              <a:rPr lang="en-US" sz="4400" kern="0" baseline="30000" dirty="0">
                <a:solidFill>
                  <a:srgbClr val="000000"/>
                </a:solidFill>
                <a:latin typeface="+mn-lt"/>
              </a:rPr>
              <a:t>2</a:t>
            </a:r>
            <a:r>
              <a:rPr lang="en-US" sz="4400" kern="0" dirty="0">
                <a:solidFill>
                  <a:srgbClr val="000000"/>
                </a:solidFill>
                <a:latin typeface="+mn-lt"/>
              </a:rPr>
              <a:t>Vanderbilt University Medical Center, Nashville TN , USA; </a:t>
            </a:r>
            <a:br>
              <a:rPr lang="en-US" sz="4400" kern="0" dirty="0">
                <a:solidFill>
                  <a:srgbClr val="000000"/>
                </a:solidFill>
                <a:latin typeface="+mn-lt"/>
              </a:rPr>
            </a:br>
            <a:r>
              <a:rPr lang="en-US" sz="4400" kern="0" baseline="30000" dirty="0">
                <a:solidFill>
                  <a:srgbClr val="000000"/>
                </a:solidFill>
                <a:latin typeface="+mn-lt"/>
              </a:rPr>
              <a:t>3</a:t>
            </a:r>
            <a:r>
              <a:rPr lang="en-US" sz="4400" kern="0" dirty="0">
                <a:solidFill>
                  <a:srgbClr val="000000"/>
                </a:solidFill>
                <a:latin typeface="+mn-lt"/>
              </a:rPr>
              <a:t>Vasculitis Foundation, Kansas City, MO , USA; </a:t>
            </a:r>
            <a:r>
              <a:rPr lang="en-US" sz="4400" kern="0" baseline="30000" dirty="0">
                <a:solidFill>
                  <a:srgbClr val="000000"/>
                </a:solidFill>
                <a:latin typeface="+mn-lt"/>
              </a:rPr>
              <a:t>4</a:t>
            </a:r>
            <a:r>
              <a:rPr lang="en-US" sz="4400" kern="0" dirty="0">
                <a:solidFill>
                  <a:srgbClr val="000000"/>
                </a:solidFill>
                <a:latin typeface="+mn-lt"/>
              </a:rPr>
              <a:t>University of South Florida, Tampa, FL , USA; </a:t>
            </a:r>
            <a:r>
              <a:rPr lang="en-US" sz="4400" kern="0" dirty="0">
                <a:solidFill>
                  <a:srgbClr val="000000"/>
                </a:solidFill>
                <a:latin typeface="+mn-lt"/>
              </a:rPr>
              <a:t/>
            </a:r>
            <a:br>
              <a:rPr lang="en-US" sz="4400" kern="0" dirty="0">
                <a:solidFill>
                  <a:srgbClr val="000000"/>
                </a:solidFill>
                <a:latin typeface="+mn-lt"/>
              </a:rPr>
            </a:br>
            <a:r>
              <a:rPr lang="en-US" sz="4400" kern="0" baseline="30000" dirty="0">
                <a:solidFill>
                  <a:srgbClr val="000000"/>
                </a:solidFill>
                <a:latin typeface="+mn-lt"/>
              </a:rPr>
              <a:t>5</a:t>
            </a:r>
            <a:r>
              <a:rPr lang="en-US" sz="4400" kern="0" dirty="0">
                <a:solidFill>
                  <a:srgbClr val="000000"/>
                </a:solidFill>
                <a:latin typeface="+mn-lt"/>
              </a:rPr>
              <a:t>University </a:t>
            </a:r>
            <a:r>
              <a:rPr lang="en-US" sz="4400" kern="0" dirty="0">
                <a:solidFill>
                  <a:srgbClr val="000000"/>
                </a:solidFill>
                <a:latin typeface="+mn-lt"/>
              </a:rPr>
              <a:t>of Pennsylvania, Philadelphia, PA , USA</a:t>
            </a:r>
            <a:endParaRPr lang="en-US" altLang="en-US" sz="4400" dirty="0">
              <a:solidFill>
                <a:schemeClr val="bg1"/>
              </a:solidFill>
              <a:latin typeface="+mn-lt"/>
            </a:endParaRPr>
          </a:p>
        </p:txBody>
      </p:sp>
      <p:grpSp>
        <p:nvGrpSpPr>
          <p:cNvPr id="66" name="Group 65"/>
          <p:cNvGrpSpPr/>
          <p:nvPr/>
        </p:nvGrpSpPr>
        <p:grpSpPr>
          <a:xfrm>
            <a:off x="320421" y="6830548"/>
            <a:ext cx="12255566" cy="8320359"/>
            <a:chOff x="-20618336" y="18478009"/>
            <a:chExt cx="9340735" cy="16192993"/>
          </a:xfrm>
        </p:grpSpPr>
        <p:grpSp>
          <p:nvGrpSpPr>
            <p:cNvPr id="47" name="Group 34"/>
            <p:cNvGrpSpPr>
              <a:grpSpLocks/>
            </p:cNvGrpSpPr>
            <p:nvPr/>
          </p:nvGrpSpPr>
          <p:grpSpPr bwMode="auto">
            <a:xfrm>
              <a:off x="-20480325" y="18478009"/>
              <a:ext cx="9202724" cy="16192993"/>
              <a:chOff x="5410712" y="17357312"/>
              <a:chExt cx="5270729" cy="6683271"/>
            </a:xfrm>
          </p:grpSpPr>
          <p:sp>
            <p:nvSpPr>
              <p:cNvPr id="48" name="Text Box 624"/>
              <p:cNvSpPr txBox="1">
                <a:spLocks noChangeArrowheads="1"/>
              </p:cNvSpPr>
              <p:nvPr/>
            </p:nvSpPr>
            <p:spPr bwMode="auto">
              <a:xfrm>
                <a:off x="5487987" y="18159484"/>
                <a:ext cx="5193454" cy="5881099"/>
              </a:xfrm>
              <a:prstGeom prst="rect">
                <a:avLst/>
              </a:prstGeom>
              <a:solidFill>
                <a:srgbClr val="FFFFFF"/>
              </a:solidFill>
              <a:ln w="63500">
                <a:noFill/>
                <a:miter lim="800000"/>
                <a:headEnd/>
                <a:tailEnd/>
              </a:ln>
            </p:spPr>
            <p:txBody>
              <a:bodyPr lIns="93925" tIns="93925" rIns="93925" bIns="93925"/>
              <a:lstStyle/>
              <a:p>
                <a:pPr marL="132403" indent="-132403" defTabSz="353075" eaLnBrk="1" fontAlgn="auto" hangingPunct="1">
                  <a:spcBef>
                    <a:spcPct val="35000"/>
                  </a:spcBef>
                  <a:spcAft>
                    <a:spcPts val="464"/>
                  </a:spcAft>
                  <a:buNone/>
                </a:pPr>
                <a:endParaRPr lang="en-US" altLang="ja-JP" sz="1507" b="1" kern="0" dirty="0">
                  <a:solidFill>
                    <a:srgbClr val="0070C0"/>
                  </a:solidFill>
                  <a:latin typeface="+mn-lt"/>
                  <a:ea typeface="MS PGothic" pitchFamily="34" charset="-128"/>
                  <a:cs typeface="Arial" charset="0"/>
                </a:endParaRPr>
              </a:p>
            </p:txBody>
          </p:sp>
          <p:sp>
            <p:nvSpPr>
              <p:cNvPr id="52" name="Text Box 625"/>
              <p:cNvSpPr txBox="1">
                <a:spLocks noChangeArrowheads="1"/>
              </p:cNvSpPr>
              <p:nvPr/>
            </p:nvSpPr>
            <p:spPr bwMode="auto">
              <a:xfrm>
                <a:off x="5410712" y="17357312"/>
                <a:ext cx="5193454" cy="958733"/>
              </a:xfrm>
              <a:prstGeom prst="rect">
                <a:avLst/>
              </a:prstGeom>
              <a:solidFill>
                <a:srgbClr val="0070C0"/>
              </a:solidFill>
              <a:ln w="9525" algn="ctr">
                <a:noFill/>
                <a:miter lim="800000"/>
                <a:headEnd/>
                <a:tailEnd/>
              </a:ln>
              <a:effectLst/>
            </p:spPr>
            <p:txBody>
              <a:bodyPr anchor="ctr" anchorCtr="1"/>
              <a:lstStyle/>
              <a:p>
                <a:pPr defTabSz="2037534" eaLnBrk="1" fontAlgn="auto" hangingPunct="1">
                  <a:spcBef>
                    <a:spcPct val="50000"/>
                  </a:spcBef>
                  <a:spcAft>
                    <a:spcPts val="0"/>
                  </a:spcAft>
                  <a:buNone/>
                </a:pPr>
                <a:r>
                  <a:rPr lang="en-US" sz="4800" b="1" kern="0" dirty="0">
                    <a:solidFill>
                      <a:schemeClr val="bg1"/>
                    </a:solidFill>
                    <a:latin typeface="+mn-lt"/>
                    <a:cs typeface="Arial" charset="0"/>
                  </a:rPr>
                  <a:t>OBJECTIVE</a:t>
                </a:r>
              </a:p>
            </p:txBody>
          </p:sp>
        </p:grpSp>
        <p:sp>
          <p:nvSpPr>
            <p:cNvPr id="87" name="Rectangle 86"/>
            <p:cNvSpPr/>
            <p:nvPr/>
          </p:nvSpPr>
          <p:spPr>
            <a:xfrm>
              <a:off x="-20618336" y="21218228"/>
              <a:ext cx="9032849" cy="9665346"/>
            </a:xfrm>
            <a:prstGeom prst="rect">
              <a:avLst/>
            </a:prstGeom>
          </p:spPr>
          <p:txBody>
            <a:bodyPr wrap="square">
              <a:spAutoFit/>
            </a:bodyPr>
            <a:lstStyle/>
            <a:p>
              <a:pPr marL="264375" defTabSz="2003680" eaLnBrk="1" fontAlgn="auto" hangingPunct="1">
                <a:spcBef>
                  <a:spcPct val="0"/>
                </a:spcBef>
                <a:spcAft>
                  <a:spcPts val="0"/>
                </a:spcAft>
                <a:buNone/>
                <a:defRPr/>
              </a:pPr>
              <a:r>
                <a:rPr lang="en-US" sz="4400" kern="0" dirty="0">
                  <a:solidFill>
                    <a:srgbClr val="000000"/>
                  </a:solidFill>
                  <a:latin typeface="Arial" charset="0"/>
                  <a:ea typeface="ＭＳ Ｐゴシック" charset="0"/>
                </a:rPr>
                <a:t>To compare the clinical characteristics and determine the reliability of a self-reported diagnosis of giant cell arteritis (GCA) or Takayasu’s arteritis (TAK) in an international, internet-based cohort.</a:t>
              </a:r>
              <a:endParaRPr lang="en-US" sz="4400" dirty="0">
                <a:latin typeface="+mn-lt"/>
              </a:endParaRPr>
            </a:p>
          </p:txBody>
        </p:sp>
      </p:grpSp>
      <p:sp>
        <p:nvSpPr>
          <p:cNvPr id="77" name="Text Box 149"/>
          <p:cNvSpPr txBox="1">
            <a:spLocks noGrp="1" noChangeArrowheads="1"/>
          </p:cNvSpPr>
          <p:nvPr>
            <p:ph type="title"/>
          </p:nvPr>
        </p:nvSpPr>
        <p:spPr bwMode="auto">
          <a:xfrm>
            <a:off x="9970096" y="1110812"/>
            <a:ext cx="30149798" cy="162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638425">
              <a:defRPr sz="2800" b="1">
                <a:solidFill>
                  <a:srgbClr val="FFFF66"/>
                </a:solidFill>
                <a:latin typeface="Arial" panose="020B0604020202020204" pitchFamily="34" charset="0"/>
              </a:defRPr>
            </a:lvl1pPr>
            <a:lvl2pPr marL="742950" indent="-285750" defTabSz="2638425">
              <a:defRPr sz="2800" b="1">
                <a:solidFill>
                  <a:srgbClr val="FFFF66"/>
                </a:solidFill>
                <a:latin typeface="Arial" panose="020B0604020202020204" pitchFamily="34" charset="0"/>
              </a:defRPr>
            </a:lvl2pPr>
            <a:lvl3pPr marL="1143000" indent="-228600" defTabSz="2638425">
              <a:defRPr sz="2800" b="1">
                <a:solidFill>
                  <a:srgbClr val="FFFF66"/>
                </a:solidFill>
                <a:latin typeface="Arial" panose="020B0604020202020204" pitchFamily="34" charset="0"/>
              </a:defRPr>
            </a:lvl3pPr>
            <a:lvl4pPr marL="1600200" indent="-228600" defTabSz="2638425">
              <a:defRPr sz="2800" b="1">
                <a:solidFill>
                  <a:srgbClr val="FFFF66"/>
                </a:solidFill>
                <a:latin typeface="Arial" panose="020B0604020202020204" pitchFamily="34" charset="0"/>
              </a:defRPr>
            </a:lvl4pPr>
            <a:lvl5pPr marL="2057400" indent="-228600" defTabSz="2638425">
              <a:defRPr sz="2800" b="1">
                <a:solidFill>
                  <a:srgbClr val="FFFF66"/>
                </a:solidFill>
                <a:latin typeface="Arial" panose="020B0604020202020204" pitchFamily="34" charset="0"/>
              </a:defRPr>
            </a:lvl5pPr>
            <a:lvl6pPr marL="2514600" indent="-228600" defTabSz="2638425" eaLnBrk="0" fontAlgn="base" hangingPunct="0">
              <a:spcBef>
                <a:spcPct val="0"/>
              </a:spcBef>
              <a:spcAft>
                <a:spcPct val="0"/>
              </a:spcAft>
              <a:defRPr sz="2800" b="1">
                <a:solidFill>
                  <a:srgbClr val="FFFF66"/>
                </a:solidFill>
                <a:latin typeface="Arial" panose="020B0604020202020204" pitchFamily="34" charset="0"/>
              </a:defRPr>
            </a:lvl6pPr>
            <a:lvl7pPr marL="2971800" indent="-228600" defTabSz="2638425" eaLnBrk="0" fontAlgn="base" hangingPunct="0">
              <a:spcBef>
                <a:spcPct val="0"/>
              </a:spcBef>
              <a:spcAft>
                <a:spcPct val="0"/>
              </a:spcAft>
              <a:defRPr sz="2800" b="1">
                <a:solidFill>
                  <a:srgbClr val="FFFF66"/>
                </a:solidFill>
                <a:latin typeface="Arial" panose="020B0604020202020204" pitchFamily="34" charset="0"/>
              </a:defRPr>
            </a:lvl7pPr>
            <a:lvl8pPr marL="3429000" indent="-228600" defTabSz="2638425" eaLnBrk="0" fontAlgn="base" hangingPunct="0">
              <a:spcBef>
                <a:spcPct val="0"/>
              </a:spcBef>
              <a:spcAft>
                <a:spcPct val="0"/>
              </a:spcAft>
              <a:defRPr sz="2800" b="1">
                <a:solidFill>
                  <a:srgbClr val="FFFF66"/>
                </a:solidFill>
                <a:latin typeface="Arial" panose="020B0604020202020204" pitchFamily="34" charset="0"/>
              </a:defRPr>
            </a:lvl8pPr>
            <a:lvl9pPr marL="3886200" indent="-228600" defTabSz="2638425" eaLnBrk="0" fontAlgn="base" hangingPunct="0">
              <a:spcBef>
                <a:spcPct val="0"/>
              </a:spcBef>
              <a:spcAft>
                <a:spcPct val="0"/>
              </a:spcAft>
              <a:defRPr sz="2800" b="1">
                <a:solidFill>
                  <a:srgbClr val="FFFF66"/>
                </a:solidFill>
                <a:latin typeface="Arial" panose="020B0604020202020204" pitchFamily="34" charset="0"/>
              </a:defRPr>
            </a:lvl9pPr>
          </a:lstStyle>
          <a:p>
            <a:pPr>
              <a:spcBef>
                <a:spcPct val="50000"/>
              </a:spcBef>
            </a:pPr>
            <a:r>
              <a:rPr lang="en-US" altLang="en-US" sz="8800" dirty="0">
                <a:solidFill>
                  <a:schemeClr val="tx1"/>
                </a:solidFill>
              </a:rPr>
              <a:t>Clinical Characteristics and Reliability of a </a:t>
            </a:r>
            <a:r>
              <a:rPr lang="en-US" altLang="en-US" sz="8800" dirty="0">
                <a:solidFill>
                  <a:schemeClr val="tx1"/>
                </a:solidFill>
              </a:rPr>
              <a:t/>
            </a:r>
            <a:br>
              <a:rPr lang="en-US" altLang="en-US" sz="8800" dirty="0">
                <a:solidFill>
                  <a:schemeClr val="tx1"/>
                </a:solidFill>
              </a:rPr>
            </a:br>
            <a:r>
              <a:rPr lang="en-US" altLang="en-US" sz="8800" dirty="0">
                <a:solidFill>
                  <a:schemeClr val="tx1"/>
                </a:solidFill>
              </a:rPr>
              <a:t>Self-Reported </a:t>
            </a:r>
            <a:r>
              <a:rPr lang="en-US" altLang="en-US" sz="8800" dirty="0">
                <a:solidFill>
                  <a:schemeClr val="tx1"/>
                </a:solidFill>
              </a:rPr>
              <a:t>Diagnosis of Large-Vessel </a:t>
            </a:r>
            <a:r>
              <a:rPr lang="en-US" altLang="en-US" sz="8800" dirty="0">
                <a:solidFill>
                  <a:schemeClr val="tx1"/>
                </a:solidFill>
              </a:rPr>
              <a:t>Vasculitis</a:t>
            </a:r>
            <a:endParaRPr lang="en-US" altLang="en-US" sz="8800" dirty="0">
              <a:solidFill>
                <a:schemeClr val="tx1"/>
              </a:solidFill>
            </a:endParaRPr>
          </a:p>
        </p:txBody>
      </p:sp>
      <p:pic>
        <p:nvPicPr>
          <p:cNvPr id="54" name="Picture 53" descr="UCLA_HealthSystem_RGB.png">
            <a:extLst>
              <a:ext uri="{FF2B5EF4-FFF2-40B4-BE49-F238E27FC236}">
                <a16:creationId xmlns:a16="http://schemas.microsoft.com/office/drawing/2014/main" id="{89835070-8144-43C1-B249-2DC298367EB9}"/>
              </a:ext>
            </a:extLst>
          </p:cNvPr>
          <p:cNvPicPr>
            <a:picLocks noChangeAspect="1"/>
          </p:cNvPicPr>
          <p:nvPr/>
        </p:nvPicPr>
        <p:blipFill>
          <a:blip r:embed="rId3" cstate="print"/>
          <a:srcRect/>
          <a:stretch>
            <a:fillRect/>
          </a:stretch>
        </p:blipFill>
        <p:spPr bwMode="auto">
          <a:xfrm>
            <a:off x="2826198" y="502663"/>
            <a:ext cx="4926509" cy="1176268"/>
          </a:xfrm>
          <a:prstGeom prst="rect">
            <a:avLst/>
          </a:prstGeom>
          <a:noFill/>
          <a:ln w="9525">
            <a:noFill/>
            <a:miter lim="800000"/>
            <a:headEnd/>
            <a:tailEnd/>
          </a:ln>
        </p:spPr>
      </p:pic>
      <p:pic>
        <p:nvPicPr>
          <p:cNvPr id="64" name="Picture 63">
            <a:extLst>
              <a:ext uri="{FF2B5EF4-FFF2-40B4-BE49-F238E27FC236}">
                <a16:creationId xmlns:a16="http://schemas.microsoft.com/office/drawing/2014/main" id="{CF109CB7-2834-4567-A99D-2EE536A46C98}"/>
              </a:ext>
            </a:extLst>
          </p:cNvPr>
          <p:cNvPicPr>
            <a:picLocks noChangeAspect="1"/>
          </p:cNvPicPr>
          <p:nvPr/>
        </p:nvPicPr>
        <p:blipFill>
          <a:blip r:embed="rId4"/>
          <a:stretch>
            <a:fillRect/>
          </a:stretch>
        </p:blipFill>
        <p:spPr>
          <a:xfrm>
            <a:off x="2747912" y="2381626"/>
            <a:ext cx="4828207" cy="1380398"/>
          </a:xfrm>
          <a:prstGeom prst="rect">
            <a:avLst/>
          </a:prstGeom>
        </p:spPr>
      </p:pic>
      <p:pic>
        <p:nvPicPr>
          <p:cNvPr id="65" name="Picture 2" descr="Academic Medical Center | Master of Public Health | Vanderbilt University">
            <a:extLst>
              <a:ext uri="{FF2B5EF4-FFF2-40B4-BE49-F238E27FC236}">
                <a16:creationId xmlns:a16="http://schemas.microsoft.com/office/drawing/2014/main" id="{DB414109-B725-45AD-BD1D-E66FB17CB2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981" t="5797" r="13148"/>
          <a:stretch/>
        </p:blipFill>
        <p:spPr bwMode="auto">
          <a:xfrm>
            <a:off x="417168" y="518284"/>
            <a:ext cx="2147558" cy="293750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9CFA6A3C-5C8F-4D3F-BB6B-24D015C11306}"/>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1" b="49933"/>
          <a:stretch/>
        </p:blipFill>
        <p:spPr>
          <a:xfrm>
            <a:off x="39913478" y="2547630"/>
            <a:ext cx="6374692" cy="1672871"/>
          </a:xfrm>
          <a:prstGeom prst="rect">
            <a:avLst/>
          </a:prstGeom>
        </p:spPr>
      </p:pic>
      <p:pic>
        <p:nvPicPr>
          <p:cNvPr id="79" name="Picture 78">
            <a:extLst>
              <a:ext uri="{FF2B5EF4-FFF2-40B4-BE49-F238E27FC236}">
                <a16:creationId xmlns:a16="http://schemas.microsoft.com/office/drawing/2014/main" id="{E993419B-246C-4093-933B-2EDB186CD18A}"/>
              </a:ext>
            </a:extLst>
          </p:cNvPr>
          <p:cNvPicPr>
            <a:picLocks noChangeAspect="1"/>
          </p:cNvPicPr>
          <p:nvPr/>
        </p:nvPicPr>
        <p:blipFill rotWithShape="1">
          <a:blip r:embed="rId7"/>
          <a:srcRect l="51558" t="9807" r="8504" b="57575"/>
          <a:stretch/>
        </p:blipFill>
        <p:spPr>
          <a:xfrm>
            <a:off x="45944549" y="2600085"/>
            <a:ext cx="5119638" cy="1942145"/>
          </a:xfrm>
          <a:prstGeom prst="rect">
            <a:avLst/>
          </a:prstGeom>
        </p:spPr>
      </p:pic>
      <p:pic>
        <p:nvPicPr>
          <p:cNvPr id="80" name="Picture 16">
            <a:extLst>
              <a:ext uri="{FF2B5EF4-FFF2-40B4-BE49-F238E27FC236}">
                <a16:creationId xmlns:a16="http://schemas.microsoft.com/office/drawing/2014/main" id="{3CD0BBA3-F9EE-4C52-9786-84AA59EEF6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0146" y="307228"/>
            <a:ext cx="6639146" cy="182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 Box 625">
            <a:extLst>
              <a:ext uri="{FF2B5EF4-FFF2-40B4-BE49-F238E27FC236}">
                <a16:creationId xmlns:a16="http://schemas.microsoft.com/office/drawing/2014/main" id="{9C22150E-92C3-44DB-ABC3-8681535307B1}"/>
              </a:ext>
            </a:extLst>
          </p:cNvPr>
          <p:cNvSpPr txBox="1">
            <a:spLocks noChangeArrowheads="1"/>
          </p:cNvSpPr>
          <p:nvPr/>
        </p:nvSpPr>
        <p:spPr bwMode="auto">
          <a:xfrm>
            <a:off x="40651195" y="6905106"/>
            <a:ext cx="10380335" cy="1161324"/>
          </a:xfrm>
          <a:prstGeom prst="rect">
            <a:avLst/>
          </a:prstGeom>
          <a:solidFill>
            <a:srgbClr val="0070C0"/>
          </a:solidFill>
          <a:ln w="9525" algn="ctr">
            <a:noFill/>
            <a:miter lim="800000"/>
            <a:headEnd/>
            <a:tailEnd/>
          </a:ln>
          <a:effectLst/>
        </p:spPr>
        <p:txBody>
          <a:bodyPr anchor="ctr" anchorCtr="1"/>
          <a:lstStyle/>
          <a:p>
            <a:pPr defTabSz="2037534" eaLnBrk="1" fontAlgn="auto" hangingPunct="1">
              <a:spcBef>
                <a:spcPct val="50000"/>
              </a:spcBef>
              <a:spcAft>
                <a:spcPts val="0"/>
              </a:spcAft>
              <a:buNone/>
            </a:pPr>
            <a:r>
              <a:rPr lang="en-US" sz="4800" b="1" kern="0" dirty="0">
                <a:solidFill>
                  <a:schemeClr val="bg1"/>
                </a:solidFill>
                <a:latin typeface="+mn-lt"/>
                <a:cs typeface="Arial" charset="0"/>
              </a:rPr>
              <a:t>CONCLUSIONS</a:t>
            </a:r>
          </a:p>
        </p:txBody>
      </p:sp>
      <p:sp>
        <p:nvSpPr>
          <p:cNvPr id="97" name="Text Box 625">
            <a:extLst>
              <a:ext uri="{FF2B5EF4-FFF2-40B4-BE49-F238E27FC236}">
                <a16:creationId xmlns:a16="http://schemas.microsoft.com/office/drawing/2014/main" id="{44DF7C95-B03D-4EC1-A8F4-3013973C8984}"/>
              </a:ext>
            </a:extLst>
          </p:cNvPr>
          <p:cNvSpPr txBox="1">
            <a:spLocks noChangeArrowheads="1"/>
          </p:cNvSpPr>
          <p:nvPr/>
        </p:nvSpPr>
        <p:spPr bwMode="auto">
          <a:xfrm>
            <a:off x="417168" y="11836137"/>
            <a:ext cx="11940590" cy="1329252"/>
          </a:xfrm>
          <a:prstGeom prst="rect">
            <a:avLst/>
          </a:prstGeom>
          <a:solidFill>
            <a:srgbClr val="0070C0"/>
          </a:solidFill>
          <a:ln w="9525" algn="ctr">
            <a:noFill/>
            <a:miter lim="800000"/>
            <a:headEnd/>
            <a:tailEnd/>
          </a:ln>
          <a:effectLst/>
        </p:spPr>
        <p:txBody>
          <a:bodyPr anchor="ctr" anchorCtr="1"/>
          <a:lstStyle/>
          <a:p>
            <a:pPr defTabSz="2037534" eaLnBrk="1" fontAlgn="auto" hangingPunct="1">
              <a:spcBef>
                <a:spcPct val="50000"/>
              </a:spcBef>
              <a:spcAft>
                <a:spcPts val="0"/>
              </a:spcAft>
              <a:buNone/>
            </a:pPr>
            <a:r>
              <a:rPr lang="en-US" sz="4800" b="1" kern="0" dirty="0">
                <a:solidFill>
                  <a:schemeClr val="bg1"/>
                </a:solidFill>
                <a:latin typeface="+mn-lt"/>
                <a:cs typeface="Arial" charset="0"/>
              </a:rPr>
              <a:t>METHODS</a:t>
            </a:r>
          </a:p>
        </p:txBody>
      </p:sp>
      <p:sp>
        <p:nvSpPr>
          <p:cNvPr id="101" name="Text Box 625">
            <a:extLst>
              <a:ext uri="{FF2B5EF4-FFF2-40B4-BE49-F238E27FC236}">
                <a16:creationId xmlns:a16="http://schemas.microsoft.com/office/drawing/2014/main" id="{C98FB6FC-EFF5-4D5D-880D-985EAE626447}"/>
              </a:ext>
            </a:extLst>
          </p:cNvPr>
          <p:cNvSpPr txBox="1">
            <a:spLocks noChangeArrowheads="1"/>
          </p:cNvSpPr>
          <p:nvPr/>
        </p:nvSpPr>
        <p:spPr bwMode="auto">
          <a:xfrm>
            <a:off x="417168" y="22654106"/>
            <a:ext cx="11703711" cy="1161324"/>
          </a:xfrm>
          <a:prstGeom prst="rect">
            <a:avLst/>
          </a:prstGeom>
          <a:solidFill>
            <a:srgbClr val="0070C0"/>
          </a:solidFill>
          <a:ln w="9525" algn="ctr">
            <a:noFill/>
            <a:miter lim="800000"/>
            <a:headEnd/>
            <a:tailEnd/>
          </a:ln>
          <a:effectLst/>
        </p:spPr>
        <p:txBody>
          <a:bodyPr anchor="ctr" anchorCtr="1"/>
          <a:lstStyle/>
          <a:p>
            <a:pPr defTabSz="2037534" eaLnBrk="1" fontAlgn="auto" hangingPunct="1">
              <a:spcBef>
                <a:spcPct val="50000"/>
              </a:spcBef>
              <a:spcAft>
                <a:spcPts val="0"/>
              </a:spcAft>
              <a:buNone/>
            </a:pPr>
            <a:r>
              <a:rPr lang="en-US" sz="4800" b="1" kern="0" dirty="0">
                <a:solidFill>
                  <a:schemeClr val="bg1"/>
                </a:solidFill>
                <a:latin typeface="+mn-lt"/>
                <a:cs typeface="Arial" charset="0"/>
              </a:rPr>
              <a:t>RESULTS</a:t>
            </a:r>
          </a:p>
        </p:txBody>
      </p:sp>
      <p:sp>
        <p:nvSpPr>
          <p:cNvPr id="102" name="Rectangle 101">
            <a:extLst>
              <a:ext uri="{FF2B5EF4-FFF2-40B4-BE49-F238E27FC236}">
                <a16:creationId xmlns:a16="http://schemas.microsoft.com/office/drawing/2014/main" id="{82E618C7-0DC2-468A-BB24-A6FB928698A5}"/>
              </a:ext>
            </a:extLst>
          </p:cNvPr>
          <p:cNvSpPr/>
          <p:nvPr/>
        </p:nvSpPr>
        <p:spPr>
          <a:xfrm>
            <a:off x="59901" y="23853279"/>
            <a:ext cx="12112121" cy="4321696"/>
          </a:xfrm>
          <a:prstGeom prst="rect">
            <a:avLst/>
          </a:prstGeom>
        </p:spPr>
        <p:txBody>
          <a:bodyPr wrap="square">
            <a:spAutoFit/>
          </a:bodyPr>
          <a:lstStyle/>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73% of patients with GCA reported diagnosis by biopsy; 87% patients with TAK reported diagnosis by imaging (</a:t>
            </a:r>
            <a:r>
              <a:rPr lang="en-US" sz="4400" b="1" dirty="0">
                <a:solidFill>
                  <a:srgbClr val="000000"/>
                </a:solidFill>
                <a:latin typeface="Arial" charset="0"/>
                <a:ea typeface="ＭＳ Ｐゴシック" charset="0"/>
              </a:rPr>
              <a:t>Table 1</a:t>
            </a:r>
            <a:r>
              <a:rPr lang="en-US" sz="4400" dirty="0">
                <a:solidFill>
                  <a:srgbClr val="000000"/>
                </a:solidFill>
                <a:latin typeface="Arial" charset="0"/>
                <a:ea typeface="ＭＳ Ｐゴシック" charset="0"/>
              </a:rPr>
              <a:t>).</a:t>
            </a:r>
          </a:p>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Over 90% of patients with GCA or TAK met the ACR Classification Criteria or CHCC definitions (</a:t>
            </a:r>
            <a:r>
              <a:rPr lang="en-US" sz="4400" b="1" dirty="0">
                <a:solidFill>
                  <a:srgbClr val="000000"/>
                </a:solidFill>
                <a:latin typeface="Arial" charset="0"/>
                <a:ea typeface="ＭＳ Ｐゴシック" charset="0"/>
              </a:rPr>
              <a:t>Table 3</a:t>
            </a:r>
            <a:r>
              <a:rPr lang="en-US" sz="4400" dirty="0">
                <a:solidFill>
                  <a:srgbClr val="000000"/>
                </a:solidFill>
                <a:latin typeface="Arial" charset="0"/>
                <a:ea typeface="ＭＳ Ｐゴシック" charset="0"/>
              </a:rPr>
              <a:t>).</a:t>
            </a:r>
          </a:p>
        </p:txBody>
      </p:sp>
      <p:pic>
        <p:nvPicPr>
          <p:cNvPr id="18" name="Picture 17">
            <a:extLst>
              <a:ext uri="{FF2B5EF4-FFF2-40B4-BE49-F238E27FC236}">
                <a16:creationId xmlns:a16="http://schemas.microsoft.com/office/drawing/2014/main" id="{5CA5E4FD-4815-40BF-9642-42C9491CC138}"/>
              </a:ext>
            </a:extLst>
          </p:cNvPr>
          <p:cNvPicPr>
            <a:picLocks noChangeAspect="1"/>
          </p:cNvPicPr>
          <p:nvPr/>
        </p:nvPicPr>
        <p:blipFill>
          <a:blip r:embed="rId9"/>
          <a:stretch>
            <a:fillRect/>
          </a:stretch>
        </p:blipFill>
        <p:spPr>
          <a:xfrm>
            <a:off x="12814280" y="8012247"/>
            <a:ext cx="14313379" cy="17685818"/>
          </a:xfrm>
          <a:prstGeom prst="rect">
            <a:avLst/>
          </a:prstGeom>
          <a:ln w="12700">
            <a:solidFill>
              <a:srgbClr val="0070C0"/>
            </a:solidFill>
          </a:ln>
        </p:spPr>
      </p:pic>
      <p:pic>
        <p:nvPicPr>
          <p:cNvPr id="19" name="Picture 18">
            <a:extLst>
              <a:ext uri="{FF2B5EF4-FFF2-40B4-BE49-F238E27FC236}">
                <a16:creationId xmlns:a16="http://schemas.microsoft.com/office/drawing/2014/main" id="{ED5EF5AF-74F9-4D54-A2EA-F438D674A543}"/>
              </a:ext>
            </a:extLst>
          </p:cNvPr>
          <p:cNvPicPr>
            <a:picLocks noChangeAspect="1"/>
          </p:cNvPicPr>
          <p:nvPr/>
        </p:nvPicPr>
        <p:blipFill>
          <a:blip r:embed="rId10"/>
          <a:stretch>
            <a:fillRect/>
          </a:stretch>
        </p:blipFill>
        <p:spPr>
          <a:xfrm>
            <a:off x="27304685" y="8797278"/>
            <a:ext cx="13427112" cy="8099318"/>
          </a:xfrm>
          <a:prstGeom prst="rect">
            <a:avLst/>
          </a:prstGeom>
          <a:ln w="12700">
            <a:solidFill>
              <a:srgbClr val="0070C0"/>
            </a:solidFill>
          </a:ln>
        </p:spPr>
      </p:pic>
      <p:pic>
        <p:nvPicPr>
          <p:cNvPr id="20" name="Picture 19">
            <a:extLst>
              <a:ext uri="{FF2B5EF4-FFF2-40B4-BE49-F238E27FC236}">
                <a16:creationId xmlns:a16="http://schemas.microsoft.com/office/drawing/2014/main" id="{A7A6B7C1-A07B-483A-9052-D5C5B1CB1CD0}"/>
              </a:ext>
            </a:extLst>
          </p:cNvPr>
          <p:cNvPicPr>
            <a:picLocks noChangeAspect="1"/>
          </p:cNvPicPr>
          <p:nvPr/>
        </p:nvPicPr>
        <p:blipFill>
          <a:blip r:embed="rId11"/>
          <a:stretch>
            <a:fillRect/>
          </a:stretch>
        </p:blipFill>
        <p:spPr>
          <a:xfrm>
            <a:off x="27304685" y="17236675"/>
            <a:ext cx="13427112" cy="6227281"/>
          </a:xfrm>
          <a:prstGeom prst="rect">
            <a:avLst/>
          </a:prstGeom>
          <a:ln w="12700">
            <a:solidFill>
              <a:srgbClr val="0070C0"/>
            </a:solidFill>
          </a:ln>
        </p:spPr>
      </p:pic>
      <p:sp>
        <p:nvSpPr>
          <p:cNvPr id="110" name="Rectangle 109">
            <a:extLst>
              <a:ext uri="{FF2B5EF4-FFF2-40B4-BE49-F238E27FC236}">
                <a16:creationId xmlns:a16="http://schemas.microsoft.com/office/drawing/2014/main" id="{05F82337-3AF9-40A5-8CE1-2A339051EB16}"/>
              </a:ext>
            </a:extLst>
          </p:cNvPr>
          <p:cNvSpPr/>
          <p:nvPr/>
        </p:nvSpPr>
        <p:spPr>
          <a:xfrm>
            <a:off x="40731797" y="8085596"/>
            <a:ext cx="10299733" cy="14978459"/>
          </a:xfrm>
          <a:prstGeom prst="rect">
            <a:avLst/>
          </a:prstGeom>
        </p:spPr>
        <p:txBody>
          <a:bodyPr wrap="square">
            <a:spAutoFit/>
          </a:bodyPr>
          <a:lstStyle/>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Given the rarity of vasculitis, there is an unmet need to evaluate alternatives to traditional multicenter studies.</a:t>
            </a:r>
          </a:p>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Patients with GCA and TAK reliably provide information about their condition.</a:t>
            </a:r>
          </a:p>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Manifestations of vasculitis, diagnostic studies, and treatments reported by patients with GCA and TAK are consistent with what is expected for these diseases.</a:t>
            </a:r>
          </a:p>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Over 90% of patients with GCA or TAK report data establishing their diagnosis through criteria or definitions routinely used in clinical research.</a:t>
            </a:r>
          </a:p>
          <a:p>
            <a:pPr marL="626150" indent="-305466"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These results provide strong support for the feasibility of conducting research in these rare diseases through online registries. </a:t>
            </a:r>
          </a:p>
        </p:txBody>
      </p:sp>
      <p:sp>
        <p:nvSpPr>
          <p:cNvPr id="111" name="Text Box 625">
            <a:extLst>
              <a:ext uri="{FF2B5EF4-FFF2-40B4-BE49-F238E27FC236}">
                <a16:creationId xmlns:a16="http://schemas.microsoft.com/office/drawing/2014/main" id="{3304C360-92FC-4C01-8235-5298E00F47D8}"/>
              </a:ext>
            </a:extLst>
          </p:cNvPr>
          <p:cNvSpPr txBox="1">
            <a:spLocks noChangeArrowheads="1"/>
          </p:cNvSpPr>
          <p:nvPr/>
        </p:nvSpPr>
        <p:spPr bwMode="auto">
          <a:xfrm>
            <a:off x="41412698" y="23296570"/>
            <a:ext cx="9063702" cy="943393"/>
          </a:xfrm>
          <a:prstGeom prst="rect">
            <a:avLst/>
          </a:prstGeom>
          <a:solidFill>
            <a:srgbClr val="0070C0"/>
          </a:solidFill>
          <a:ln w="9525" algn="ctr">
            <a:noFill/>
            <a:miter lim="800000"/>
            <a:headEnd/>
            <a:tailEnd/>
          </a:ln>
          <a:effectLst/>
        </p:spPr>
        <p:txBody>
          <a:bodyPr anchor="ctr" anchorCtr="1"/>
          <a:lstStyle/>
          <a:p>
            <a:pPr defTabSz="2037534" eaLnBrk="1" fontAlgn="auto" hangingPunct="1">
              <a:spcBef>
                <a:spcPct val="50000"/>
              </a:spcBef>
              <a:spcAft>
                <a:spcPts val="0"/>
              </a:spcAft>
              <a:buNone/>
            </a:pPr>
            <a:r>
              <a:rPr lang="en-US" sz="4800" b="1" kern="0" dirty="0">
                <a:solidFill>
                  <a:schemeClr val="bg1"/>
                </a:solidFill>
                <a:latin typeface="+mn-lt"/>
                <a:cs typeface="Arial" charset="0"/>
              </a:rPr>
              <a:t>ACKNOWLEDGEMENTS</a:t>
            </a:r>
          </a:p>
        </p:txBody>
      </p:sp>
      <p:pic>
        <p:nvPicPr>
          <p:cNvPr id="112" name="Picture 3">
            <a:extLst>
              <a:ext uri="{FF2B5EF4-FFF2-40B4-BE49-F238E27FC236}">
                <a16:creationId xmlns:a16="http://schemas.microsoft.com/office/drawing/2014/main" id="{19108536-528F-4577-8B92-84F19AE971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676"/>
          <a:stretch>
            <a:fillRect/>
          </a:stretch>
        </p:blipFill>
        <p:spPr bwMode="auto">
          <a:xfrm>
            <a:off x="41227377" y="24379999"/>
            <a:ext cx="8259415" cy="187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Rectangle 112">
            <a:extLst>
              <a:ext uri="{FF2B5EF4-FFF2-40B4-BE49-F238E27FC236}">
                <a16:creationId xmlns:a16="http://schemas.microsoft.com/office/drawing/2014/main" id="{8CD3ED82-12AE-42BE-81AD-2E861F00F31E}"/>
              </a:ext>
            </a:extLst>
          </p:cNvPr>
          <p:cNvSpPr/>
          <p:nvPr/>
        </p:nvSpPr>
        <p:spPr>
          <a:xfrm>
            <a:off x="41215314" y="26851536"/>
            <a:ext cx="11411626" cy="1323439"/>
          </a:xfrm>
          <a:prstGeom prst="rect">
            <a:avLst/>
          </a:prstGeom>
        </p:spPr>
        <p:txBody>
          <a:bodyPr wrap="square">
            <a:spAutoFit/>
          </a:bodyPr>
          <a:lstStyle/>
          <a:p>
            <a:pPr marL="264375" defTabSz="2003680">
              <a:spcBef>
                <a:spcPct val="0"/>
              </a:spcBef>
              <a:spcAft>
                <a:spcPts val="1315"/>
              </a:spcAft>
              <a:buNone/>
            </a:pPr>
            <a:r>
              <a:rPr lang="en-US" sz="4000" dirty="0">
                <a:latin typeface="Arial" panose="020B0604020202020204" pitchFamily="34" charset="0"/>
                <a:cs typeface="Arial" panose="020B0604020202020204" pitchFamily="34" charset="0"/>
              </a:rPr>
              <a:t>The VPPRN is supported in </a:t>
            </a:r>
            <a:r>
              <a:rPr lang="en-US" sz="4000" dirty="0" smtClean="0">
                <a:latin typeface="Arial" panose="020B0604020202020204" pitchFamily="34" charset="0"/>
                <a:cs typeface="Arial" panose="020B0604020202020204" pitchFamily="34" charset="0"/>
              </a:rPr>
              <a:t>part</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by </a:t>
            </a:r>
            <a:r>
              <a:rPr lang="en-US" sz="4000" dirty="0">
                <a:latin typeface="Arial" panose="020B0604020202020204" pitchFamily="34" charset="0"/>
                <a:cs typeface="Arial" panose="020B0604020202020204" pitchFamily="34" charset="0"/>
              </a:rPr>
              <a:t>the Vasculitis Foundation</a:t>
            </a:r>
          </a:p>
        </p:txBody>
      </p:sp>
      <p:sp>
        <p:nvSpPr>
          <p:cNvPr id="114" name="Rectangle 113">
            <a:extLst>
              <a:ext uri="{FF2B5EF4-FFF2-40B4-BE49-F238E27FC236}">
                <a16:creationId xmlns:a16="http://schemas.microsoft.com/office/drawing/2014/main" id="{D24F4127-2D85-4796-85F8-70ECFFE470F2}"/>
              </a:ext>
            </a:extLst>
          </p:cNvPr>
          <p:cNvSpPr/>
          <p:nvPr/>
        </p:nvSpPr>
        <p:spPr>
          <a:xfrm>
            <a:off x="59902" y="13249292"/>
            <a:ext cx="12112121" cy="9228167"/>
          </a:xfrm>
          <a:prstGeom prst="rect">
            <a:avLst/>
          </a:prstGeom>
        </p:spPr>
        <p:txBody>
          <a:bodyPr wrap="square">
            <a:spAutoFit/>
          </a:bodyPr>
          <a:lstStyle/>
          <a:p>
            <a:pPr marL="593538" indent="-272854"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Patients with GCA and TAK enrolled in the Vasculitis Patient Powered Research Network (VPPRN), an international, internet-based cohort of patients with 11 forms of vasculitis.</a:t>
            </a:r>
          </a:p>
          <a:p>
            <a:pPr marL="593538" indent="-272854"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Participants provided data on demographics, symptoms, type of vasculitis, diagnostic studies, treatments.</a:t>
            </a:r>
          </a:p>
          <a:p>
            <a:pPr marL="593538" indent="-272854" defTabSz="2003680">
              <a:spcBef>
                <a:spcPct val="0"/>
              </a:spcBef>
              <a:spcAft>
                <a:spcPts val="1315"/>
              </a:spcAft>
              <a:buFont typeface="Arial" panose="020B0604020202020204" pitchFamily="34" charset="0"/>
              <a:buChar char="•"/>
            </a:pPr>
            <a:r>
              <a:rPr lang="en-US" sz="4400" dirty="0">
                <a:solidFill>
                  <a:srgbClr val="000000"/>
                </a:solidFill>
                <a:latin typeface="Arial" charset="0"/>
                <a:ea typeface="ＭＳ Ｐゴシック" charset="0"/>
              </a:rPr>
              <a:t>We evaluated the proportion of patients who met either of the 1990 American College of Rheumatology (ACR) classification criteria for GCA (modified to include imaging) or TAK, or, the 2012 Chapel Hill Consensus Conference (CHCC) definitions for GCA and TAK.</a:t>
            </a:r>
          </a:p>
        </p:txBody>
      </p:sp>
    </p:spTree>
  </p:cSld>
  <p:clrMapOvr>
    <a:masterClrMapping/>
  </p:clrMapOvr>
</p:sld>
</file>

<file path=ppt/theme/theme1.xml><?xml version="1.0" encoding="utf-8"?>
<a:theme xmlns:a="http://schemas.openxmlformats.org/drawingml/2006/main" name="Medical poster with 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EE-6E89-4FD2-9D39-B5EF7D79F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poster with graphics</Template>
  <TotalTime>1701</TotalTime>
  <Words>388</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Calibri</vt:lpstr>
      <vt:lpstr>Times New Roman</vt:lpstr>
      <vt:lpstr>Medical poster with graphics</vt:lpstr>
      <vt:lpstr>Clinical Characteristics and Reliability of a  Self-Reported Diagnosis of Large-Vessel Vasculitis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Tanaz</dc:creator>
  <cp:lastModifiedBy>Yeung, Christine</cp:lastModifiedBy>
  <cp:revision>297</cp:revision>
  <cp:lastPrinted>2004-07-01T22:30:03Z</cp:lastPrinted>
  <dcterms:created xsi:type="dcterms:W3CDTF">2015-04-11T03:27:19Z</dcterms:created>
  <dcterms:modified xsi:type="dcterms:W3CDTF">2022-07-12T12:05:58Z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